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3.xml" ContentType="application/vnd.openxmlformats-officedocument.themeOverride+xml"/>
  <Override PartName="/ppt/notesSlides/notesSlide25.xml" ContentType="application/vnd.openxmlformats-officedocument.presentationml.notesSlide+xml"/>
  <Override PartName="/ppt/theme/themeOverride4.xml" ContentType="application/vnd.openxmlformats-officedocument.themeOverride+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7.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8.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 id="2147483683" r:id="rId3"/>
  </p:sldMasterIdLst>
  <p:notesMasterIdLst>
    <p:notesMasterId r:id="rId76"/>
  </p:notesMasterIdLst>
  <p:sldIdLst>
    <p:sldId id="257" r:id="rId4"/>
    <p:sldId id="259" r:id="rId5"/>
    <p:sldId id="260" r:id="rId6"/>
    <p:sldId id="265" r:id="rId7"/>
    <p:sldId id="266" r:id="rId8"/>
    <p:sldId id="267" r:id="rId9"/>
    <p:sldId id="268" r:id="rId10"/>
    <p:sldId id="269" r:id="rId11"/>
    <p:sldId id="271" r:id="rId12"/>
    <p:sldId id="273" r:id="rId13"/>
    <p:sldId id="275" r:id="rId14"/>
    <p:sldId id="263" r:id="rId15"/>
    <p:sldId id="345" r:id="rId16"/>
    <p:sldId id="278" r:id="rId17"/>
    <p:sldId id="279" r:id="rId18"/>
    <p:sldId id="281" r:id="rId19"/>
    <p:sldId id="346" r:id="rId20"/>
    <p:sldId id="292" r:id="rId21"/>
    <p:sldId id="293" r:id="rId22"/>
    <p:sldId id="294" r:id="rId23"/>
    <p:sldId id="295" r:id="rId24"/>
    <p:sldId id="296" r:id="rId25"/>
    <p:sldId id="297" r:id="rId26"/>
    <p:sldId id="298" r:id="rId27"/>
    <p:sldId id="322" r:id="rId28"/>
    <p:sldId id="324" r:id="rId29"/>
    <p:sldId id="347" r:id="rId30"/>
    <p:sldId id="282" r:id="rId31"/>
    <p:sldId id="283" r:id="rId32"/>
    <p:sldId id="325" r:id="rId33"/>
    <p:sldId id="321" r:id="rId34"/>
    <p:sldId id="323" r:id="rId35"/>
    <p:sldId id="305" r:id="rId36"/>
    <p:sldId id="331" r:id="rId37"/>
    <p:sldId id="330" r:id="rId38"/>
    <p:sldId id="299" r:id="rId39"/>
    <p:sldId id="300" r:id="rId40"/>
    <p:sldId id="301" r:id="rId41"/>
    <p:sldId id="302" r:id="rId42"/>
    <p:sldId id="303" r:id="rId43"/>
    <p:sldId id="332" r:id="rId44"/>
    <p:sldId id="326" r:id="rId45"/>
    <p:sldId id="333" r:id="rId46"/>
    <p:sldId id="306" r:id="rId47"/>
    <p:sldId id="307" r:id="rId48"/>
    <p:sldId id="308" r:id="rId49"/>
    <p:sldId id="309" r:id="rId50"/>
    <p:sldId id="310" r:id="rId51"/>
    <p:sldId id="311" r:id="rId52"/>
    <p:sldId id="312" r:id="rId53"/>
    <p:sldId id="313" r:id="rId54"/>
    <p:sldId id="315" r:id="rId55"/>
    <p:sldId id="316" r:id="rId56"/>
    <p:sldId id="334" r:id="rId57"/>
    <p:sldId id="335" r:id="rId58"/>
    <p:sldId id="337" r:id="rId59"/>
    <p:sldId id="338" r:id="rId60"/>
    <p:sldId id="339" r:id="rId61"/>
    <p:sldId id="340" r:id="rId62"/>
    <p:sldId id="341" r:id="rId63"/>
    <p:sldId id="342" r:id="rId64"/>
    <p:sldId id="327" r:id="rId65"/>
    <p:sldId id="329" r:id="rId66"/>
    <p:sldId id="328" r:id="rId67"/>
    <p:sldId id="344" r:id="rId68"/>
    <p:sldId id="343" r:id="rId69"/>
    <p:sldId id="287" r:id="rId70"/>
    <p:sldId id="288" r:id="rId71"/>
    <p:sldId id="290" r:id="rId72"/>
    <p:sldId id="291" r:id="rId73"/>
    <p:sldId id="286" r:id="rId74"/>
    <p:sldId id="318"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os="1532"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8E505-F595-4984-918E-DD44E14FC25D}">
  <a:tblStyle styleId="{93D8E505-F595-4984-918E-DD44E14FC2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9"/>
    <p:restoredTop sz="77542"/>
  </p:normalViewPr>
  <p:slideViewPr>
    <p:cSldViewPr snapToGrid="0">
      <p:cViewPr varScale="1">
        <p:scale>
          <a:sx n="125" d="100"/>
          <a:sy n="125" d="100"/>
        </p:scale>
        <p:origin x="1592" y="168"/>
      </p:cViewPr>
      <p:guideLst>
        <p:guide orient="horz" pos="1620"/>
        <p:guide pos="2880"/>
        <p:guide orient="horz" pos="1532"/>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ur03.safelinks.protection.outlook.com/?url=https%3A%2F%2Fforms.gle%2FohL8VrYx95H25tPz5&amp;data=05%7C01%7CKatie.Hampson%40glasgow.ac.uk%7Cb6231a56c79941ebfb9f08dbeaa5e43c%7C6e725c29763a4f5081f22e254f0133c8%7C1%7C0%7C638361770437344366%7CUnknown%7CTWFpbGZsb3d8eyJWIjoiMC4wLjAwMDAiLCJQIjoiV2luMzIiLCJBTiI6Ik1haWwiLCJXVCI6Mn0%3D%7C3000%7C%7C%7C&amp;sdata=GyU7wYNAqaRLE4nD3H6B66z339lXgErB%2FBga9agEniM%3D&amp;reserved=0" TargetMode="External"/><Relationship Id="rId4" Type="http://schemas.openxmlformats.org/officeDocument/2006/relationships/hyperlink" Target="https://www.nature.com/articles/nj7331-570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d41586-019-03335-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nj7331-570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mentimeter.com/app/presentation/alyfyzphahmeghsh8rekacjr7h8qsimy/j3phra5fy6ry"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laurielbaker.github.io/reproducible_reports/" TargetMode="External"/><Relationship Id="rId5" Type="http://schemas.openxmlformats.org/officeDocument/2006/relationships/hyperlink" Target="https://lauriebaker.rbind.io/courses/" TargetMode="External"/><Relationship Id="rId4" Type="http://schemas.openxmlformats.org/officeDocument/2006/relationships/hyperlink" Target="https://osf.io/jgeq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Synopsis: </a:t>
            </a:r>
            <a:r>
              <a:rPr lang="en-GB" dirty="0">
                <a:solidFill>
                  <a:schemeClr val="dk1"/>
                </a:solidFill>
              </a:rPr>
              <a:t>This interactive session will discuss the PhD journey, how academia is changing, and some useful practices for the PhD and beyond.  Specifically we will discuss the importance of making science reproducible, and approaches to improve project management, documentation of data and code, version control, and best practices for sharing and publishing your work with the ethos of open science.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Pre-reading: </a:t>
            </a:r>
            <a:r>
              <a:rPr lang="en-GB" u="sng" dirty="0">
                <a:solidFill>
                  <a:schemeClr val="hlink"/>
                </a:solidFill>
                <a:hlinkClick r:id="rId3"/>
              </a:rPr>
              <a:t>https://www.nature.com/articles/d41586-019-03335-4</a:t>
            </a:r>
            <a:r>
              <a:rPr lang="en-GB" dirty="0">
                <a:solidFill>
                  <a:schemeClr val="dk1"/>
                </a:solidFill>
              </a:rPr>
              <a:t> (open science intro &amp; refs within) + bonus </a:t>
            </a:r>
            <a:r>
              <a:rPr lang="en-GB" u="sng" dirty="0">
                <a:solidFill>
                  <a:schemeClr val="hlink"/>
                </a:solidFill>
                <a:hlinkClick r:id="rId4"/>
              </a:rPr>
              <a:t>https://www.nature.com/articles/nj7331-570a</a:t>
            </a:r>
            <a:r>
              <a:rPr lang="en-GB" dirty="0">
                <a:solidFill>
                  <a:schemeClr val="dk1"/>
                </a:solidFill>
              </a:rPr>
              <a:t> (supervisor maintenance)</a:t>
            </a:r>
          </a:p>
          <a:p>
            <a:pPr marL="0" lvl="0" indent="0" algn="l" rtl="0">
              <a:spcBef>
                <a:spcPts val="0"/>
              </a:spcBef>
              <a:spcAft>
                <a:spcPts val="0"/>
              </a:spcAft>
              <a:buNone/>
            </a:pPr>
            <a:r>
              <a:rPr lang="en-GB" dirty="0">
                <a:solidFill>
                  <a:schemeClr val="dk1"/>
                </a:solidFill>
              </a:rPr>
              <a:t>Survey: </a:t>
            </a:r>
            <a:r>
              <a:rPr lang="en-GB" sz="1800" b="0" i="0" u="sng" strike="noStrike" dirty="0">
                <a:solidFill>
                  <a:srgbClr val="0563C1"/>
                </a:solidFill>
                <a:effectLst/>
                <a:latin typeface="Calibri" panose="020F0502020204030204" pitchFamily="34" charset="0"/>
                <a:hlinkClick r:id="rId5"/>
              </a:rPr>
              <a:t>https://forms.gle/ohL8VrYx95H25tPz5</a:t>
            </a:r>
            <a:r>
              <a:rPr lang="en-GB" sz="1800" b="0" i="0" u="none" strike="noStrike" dirty="0">
                <a:solidFill>
                  <a:srgbClr val="000000"/>
                </a:solidFill>
                <a:effectLst/>
                <a:latin typeface="Calibri" panose="020F0502020204030204" pitchFamily="34" charset="0"/>
              </a:rPr>
              <a:t> </a:t>
            </a:r>
            <a:endParaRPr lang="en-GB"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02" name="Google Shape;2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77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a032e6215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a032e6215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3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a032e6215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a032e6215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0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c04a8cf9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Pre-reading: </a:t>
            </a:r>
            <a:r>
              <a:rPr lang="en-GB" u="sng">
                <a:solidFill>
                  <a:schemeClr val="hlink"/>
                </a:solidFill>
                <a:hlinkClick r:id="rId3"/>
              </a:rPr>
              <a:t>https://www.nature.com/articles/d41586-019-03335-4</a:t>
            </a:r>
            <a:r>
              <a:rPr lang="en-GB">
                <a:solidFill>
                  <a:schemeClr val="dk1"/>
                </a:solidFill>
              </a:rPr>
              <a:t> (open science intro &amp; refs within) </a:t>
            </a:r>
            <a:endParaRPr/>
          </a:p>
        </p:txBody>
      </p:sp>
      <p:sp>
        <p:nvSpPr>
          <p:cNvPr id="254" name="Google Shape;254;g29c04a8cf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686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7FAA0A4A-063D-52F9-93CE-22ABDAD08DE1}"/>
            </a:ext>
          </a:extLst>
        </p:cNvPr>
        <p:cNvGrpSpPr/>
        <p:nvPr/>
      </p:nvGrpSpPr>
      <p:grpSpPr>
        <a:xfrm>
          <a:off x="0" y="0"/>
          <a:ext cx="0" cy="0"/>
          <a:chOff x="0" y="0"/>
          <a:chExt cx="0" cy="0"/>
        </a:xfrm>
      </p:grpSpPr>
      <p:sp>
        <p:nvSpPr>
          <p:cNvPr id="253" name="Google Shape;253;g29c04a8cf91_0_53:notes">
            <a:extLst>
              <a:ext uri="{FF2B5EF4-FFF2-40B4-BE49-F238E27FC236}">
                <a16:creationId xmlns:a16="http://schemas.microsoft.com/office/drawing/2014/main" id="{AEA3D98E-E835-5722-91E4-0915221D29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Pre-reading: </a:t>
            </a:r>
            <a:r>
              <a:rPr lang="en-GB" u="sng">
                <a:solidFill>
                  <a:schemeClr val="hlink"/>
                </a:solidFill>
                <a:hlinkClick r:id="rId3"/>
              </a:rPr>
              <a:t>https://www.nature.com/articles/d41586-019-03335-4</a:t>
            </a:r>
            <a:r>
              <a:rPr lang="en-GB">
                <a:solidFill>
                  <a:schemeClr val="dk1"/>
                </a:solidFill>
              </a:rPr>
              <a:t> (open science intro &amp; refs within) </a:t>
            </a:r>
            <a:endParaRPr/>
          </a:p>
        </p:txBody>
      </p:sp>
      <p:sp>
        <p:nvSpPr>
          <p:cNvPr id="254" name="Google Shape;254;g29c04a8cf91_0_53:notes">
            <a:extLst>
              <a:ext uri="{FF2B5EF4-FFF2-40B4-BE49-F238E27FC236}">
                <a16:creationId xmlns:a16="http://schemas.microsoft.com/office/drawing/2014/main" id="{10799B1C-8308-AD25-5244-4B0CBD313D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90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032e6215d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a032e6215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093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a032e6215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a032e6215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005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032e6215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032e6215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99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9e69572b3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9e69572b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9e69572b3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9e69572b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9c04a8cf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9c04a8cf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5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9e69572b3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9e69572b3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9e69572b3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9e69572b3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9e69572b3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9e69572b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9e69572b3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9e69572b3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2964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630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a032e6215d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a032e6215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761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9e69572b3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e69572b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43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9fdab03ab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9fdab03ab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624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23474E1B-BB76-B121-930C-93B86FDE431B}"/>
            </a:ext>
          </a:extLst>
        </p:cNvPr>
        <p:cNvGrpSpPr/>
        <p:nvPr/>
      </p:nvGrpSpPr>
      <p:grpSpPr>
        <a:xfrm>
          <a:off x="0" y="0"/>
          <a:ext cx="0" cy="0"/>
          <a:chOff x="0" y="0"/>
          <a:chExt cx="0" cy="0"/>
        </a:xfrm>
      </p:grpSpPr>
      <p:sp>
        <p:nvSpPr>
          <p:cNvPr id="575" name="Google Shape;575;g29e69572b36_0_49:notes">
            <a:extLst>
              <a:ext uri="{FF2B5EF4-FFF2-40B4-BE49-F238E27FC236}">
                <a16:creationId xmlns:a16="http://schemas.microsoft.com/office/drawing/2014/main" id="{07A914DF-99B3-F9CD-5D93-991EC99A01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9e69572b36_0_49:notes">
            <a:extLst>
              <a:ext uri="{FF2B5EF4-FFF2-40B4-BE49-F238E27FC236}">
                <a16:creationId xmlns:a16="http://schemas.microsoft.com/office/drawing/2014/main" id="{03FE1ADB-572F-812A-A5AE-762E4C191F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3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7E9F-D9F0-3392-50FF-65CF68EAC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954EA-EEA8-B2E9-8721-1B2A63B8C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D7F1C-2D0E-008F-A7D6-0C627375A2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2637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9e69572b3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9e69572b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9e69572b3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9e69572b3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9e69572b3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9e69572b3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9e69572b3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9e69572b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9e69572b3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e69572b3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748E7EC3-94E9-9DC0-B134-3A53FC142D50}"/>
            </a:ext>
          </a:extLst>
        </p:cNvPr>
        <p:cNvGrpSpPr/>
        <p:nvPr/>
      </p:nvGrpSpPr>
      <p:grpSpPr>
        <a:xfrm>
          <a:off x="0" y="0"/>
          <a:ext cx="0" cy="0"/>
          <a:chOff x="0" y="0"/>
          <a:chExt cx="0" cy="0"/>
        </a:xfrm>
      </p:grpSpPr>
      <p:sp>
        <p:nvSpPr>
          <p:cNvPr id="562" name="Google Shape;562;g29e69572b36_0_43:notes">
            <a:extLst>
              <a:ext uri="{FF2B5EF4-FFF2-40B4-BE49-F238E27FC236}">
                <a16:creationId xmlns:a16="http://schemas.microsoft.com/office/drawing/2014/main" id="{FB8A34BF-CC06-F69F-6E84-2E4D0A1EF7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e69572b36_0_43:notes">
            <a:extLst>
              <a:ext uri="{FF2B5EF4-FFF2-40B4-BE49-F238E27FC236}">
                <a16:creationId xmlns:a16="http://schemas.microsoft.com/office/drawing/2014/main" id="{31528262-62B0-90DC-1641-3272F0B963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69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086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e69572b3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e69572b3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9c04a8cf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9c04a8cf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34950" algn="l" rtl="0">
              <a:spcBef>
                <a:spcPts val="0"/>
              </a:spcBef>
              <a:spcAft>
                <a:spcPts val="0"/>
              </a:spcAft>
              <a:buClr>
                <a:schemeClr val="dk1"/>
              </a:buClr>
              <a:buSzPts val="100"/>
              <a:buChar char="-"/>
            </a:pPr>
            <a:r>
              <a:rPr lang="en-GB">
                <a:solidFill>
                  <a:schemeClr val="dk1"/>
                </a:solidFill>
              </a:rPr>
              <a:t>bonus </a:t>
            </a:r>
            <a:r>
              <a:rPr lang="en-GB" u="sng">
                <a:solidFill>
                  <a:schemeClr val="hlink"/>
                </a:solidFill>
                <a:hlinkClick r:id="rId3"/>
              </a:rPr>
              <a:t>https://www.nature.com/articles/nj7331-570a</a:t>
            </a:r>
            <a:r>
              <a:rPr lang="en-GB">
                <a:solidFill>
                  <a:schemeClr val="dk1"/>
                </a:solidFill>
              </a:rPr>
              <a:t> (supervisor maintenance)</a:t>
            </a:r>
            <a:endParaRPr>
              <a:solidFill>
                <a:schemeClr val="dk1"/>
              </a:solidFill>
            </a:endParaRPr>
          </a:p>
          <a:p>
            <a:pPr marL="457200" lvl="0" indent="-234950" algn="l" rtl="0">
              <a:spcBef>
                <a:spcPts val="0"/>
              </a:spcBef>
              <a:spcAft>
                <a:spcPts val="0"/>
              </a:spcAft>
              <a:buClr>
                <a:schemeClr val="dk1"/>
              </a:buClr>
              <a:buSzPts val="100"/>
              <a:buChar char="-"/>
            </a:pPr>
            <a:r>
              <a:rPr lang="en-GB" sz="1500">
                <a:solidFill>
                  <a:schemeClr val="dk1"/>
                </a:solidFill>
                <a:latin typeface="Calibri"/>
                <a:ea typeface="Calibri"/>
                <a:cs typeface="Calibri"/>
                <a:sym typeface="Calibri"/>
              </a:rPr>
              <a:t>SET EXPECTATIONS</a:t>
            </a:r>
            <a:endParaRPr sz="1500">
              <a:solidFill>
                <a:schemeClr val="dk1"/>
              </a:solidFill>
              <a:latin typeface="Calibri"/>
              <a:ea typeface="Calibri"/>
              <a:cs typeface="Calibri"/>
              <a:sym typeface="Calibri"/>
            </a:endParaRPr>
          </a:p>
          <a:p>
            <a:pPr marL="457200" lvl="0" indent="-234950" algn="l" rtl="0">
              <a:spcBef>
                <a:spcPts val="0"/>
              </a:spcBef>
              <a:spcAft>
                <a:spcPts val="0"/>
              </a:spcAft>
              <a:buClr>
                <a:schemeClr val="dk1"/>
              </a:buClr>
              <a:buSzPts val="100"/>
              <a:buChar char="-"/>
            </a:pPr>
            <a:r>
              <a:rPr lang="en-GB" sz="1500">
                <a:solidFill>
                  <a:schemeClr val="dk1"/>
                </a:solidFill>
                <a:latin typeface="Calibri"/>
                <a:ea typeface="Calibri"/>
                <a:cs typeface="Calibri"/>
                <a:sym typeface="Calibri"/>
              </a:rPr>
              <a:t>REMEMBER YOUR ADVISOR WILL FORGET WHAT YOU DISCUSSED / AGREED IN MEETING .... You must manage &amp; drive your PhD!</a:t>
            </a:r>
            <a:endParaRPr sz="100"/>
          </a:p>
        </p:txBody>
      </p:sp>
    </p:spTree>
    <p:extLst>
      <p:ext uri="{BB962C8B-B14F-4D97-AF65-F5344CB8AC3E}">
        <p14:creationId xmlns:p14="http://schemas.microsoft.com/office/powerpoint/2010/main" val="3148712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9fdab03ab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9fdab03ab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9fdab03a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9fdab03a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9fdab03ab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9fdab03ab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fdab03ab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fdab03a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fdab03ab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fdab03ab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9e69572b3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9e69572b3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9e69572b3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9e69572b3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9e69572b3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9e69572b3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9c04a8cf91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75A32C39-C9C6-E42B-80CD-44C12C10B5BA}"/>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834671E4-A196-6317-1B2D-757DDD316C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B10F4724-BD74-46D4-39E5-C8D61E1E3E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987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a032e6215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a032e6215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360"/>
              </a:spcBef>
              <a:spcAft>
                <a:spcPts val="0"/>
              </a:spcAft>
              <a:buClr>
                <a:schemeClr val="dk1"/>
              </a:buClr>
              <a:buSzPts val="1100"/>
              <a:buChar char="-"/>
            </a:pPr>
            <a:r>
              <a:rPr lang="en-GB" dirty="0">
                <a:solidFill>
                  <a:schemeClr val="dk1"/>
                </a:solidFill>
              </a:rPr>
              <a:t>SET EXPECTATIONS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REMEMBER YOUR ADVISOR WILL FORGET WHAT YOU DISCUSSED / AGREED IN MEETING .... You must manage &amp; drive your PhD!</a:t>
            </a:r>
            <a:endParaRPr dirty="0"/>
          </a:p>
        </p:txBody>
      </p:sp>
    </p:spTree>
    <p:extLst>
      <p:ext uri="{BB962C8B-B14F-4D97-AF65-F5344CB8AC3E}">
        <p14:creationId xmlns:p14="http://schemas.microsoft.com/office/powerpoint/2010/main" val="3096105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97883513-7AEF-2EFE-94FE-79F7AA25A116}"/>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6D3E269B-B453-B425-1EA0-F26F58DE6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BA5FA7F7-FA11-FB47-ED38-45100CB2CB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347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C0985965-5695-239B-E7D8-9449C3F388EF}"/>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D98D3712-05D8-347F-DB8A-5FF6F82072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49A9EE85-F83F-C492-95B5-D655FFEB5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45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7A8B0552-A3B3-32E4-B326-809AD7EC3683}"/>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E5C485FD-CC36-2681-F47C-FF2C275CD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15A3CCD8-6559-E75D-5214-0B5F904222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218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FC1D0B33-3138-379C-871F-B5DC5251A3E3}"/>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6F785D1C-0D55-8358-03DF-2AFBB1B17B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E351B4DE-F03A-D0AB-F649-CEAC5CD78B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21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36856AC2-4C65-11B5-CF56-1E826CE0BD7C}"/>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A0F0A881-6EB7-E69F-63C7-0EFEAE8FA9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ADE2AD0-006B-873B-37E4-94D22D6DD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595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EF0633DC-2CD9-7618-A932-F00A71855E1F}"/>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5974C16B-D42A-5139-3DA7-F9D4383DF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512493E-5A35-BC2F-BE84-670579DDA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527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BB805210-8754-A265-D4E5-FDE3B1F0A07A}"/>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04446D0F-AEAE-4966-AEEA-CA27B77F1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F3EA32B1-7360-8331-645B-056D71FBD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029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37B0F790-9907-344A-B64F-B04E1491F4FC}"/>
            </a:ext>
          </a:extLst>
        </p:cNvPr>
        <p:cNvGrpSpPr/>
        <p:nvPr/>
      </p:nvGrpSpPr>
      <p:grpSpPr>
        <a:xfrm>
          <a:off x="0" y="0"/>
          <a:ext cx="0" cy="0"/>
          <a:chOff x="0" y="0"/>
          <a:chExt cx="0" cy="0"/>
        </a:xfrm>
      </p:grpSpPr>
      <p:sp>
        <p:nvSpPr>
          <p:cNvPr id="650" name="Google Shape;650;g29c04a8cf91_2_52:notes">
            <a:extLst>
              <a:ext uri="{FF2B5EF4-FFF2-40B4-BE49-F238E27FC236}">
                <a16:creationId xmlns:a16="http://schemas.microsoft.com/office/drawing/2014/main" id="{87DCAD88-AA5F-D357-DEC7-55360ED448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9c04a8cf91_2_52:notes">
            <a:extLst>
              <a:ext uri="{FF2B5EF4-FFF2-40B4-BE49-F238E27FC236}">
                <a16:creationId xmlns:a16="http://schemas.microsoft.com/office/drawing/2014/main" id="{6527C1A4-0745-2CA4-CF8B-AEACA2A22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750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840AD9BF-E328-8F30-981D-BD659CC9C759}"/>
            </a:ext>
          </a:extLst>
        </p:cNvPr>
        <p:cNvGrpSpPr/>
        <p:nvPr/>
      </p:nvGrpSpPr>
      <p:grpSpPr>
        <a:xfrm>
          <a:off x="0" y="0"/>
          <a:ext cx="0" cy="0"/>
          <a:chOff x="0" y="0"/>
          <a:chExt cx="0" cy="0"/>
        </a:xfrm>
      </p:grpSpPr>
      <p:sp>
        <p:nvSpPr>
          <p:cNvPr id="470" name="Google Shape;470;p6:notes">
            <a:extLst>
              <a:ext uri="{FF2B5EF4-FFF2-40B4-BE49-F238E27FC236}">
                <a16:creationId xmlns:a16="http://schemas.microsoft.com/office/drawing/2014/main" id="{E0071492-9F39-4771-D98F-7A34C7021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DO</a:t>
            </a:r>
          </a:p>
          <a:p>
            <a:pPr marL="171450" lvl="0" indent="-171450" algn="l" rtl="0">
              <a:spcBef>
                <a:spcPts val="0"/>
              </a:spcBef>
              <a:spcAft>
                <a:spcPts val="0"/>
              </a:spcAft>
              <a:buFontTx/>
              <a:buChar char="-"/>
            </a:pPr>
            <a:r>
              <a:rPr lang="en-GB" dirty="0"/>
              <a:t>Find out the R experts &amp; make sure they are present!</a:t>
            </a:r>
          </a:p>
          <a:p>
            <a:pPr marL="171450" lvl="0" indent="-171450" algn="l" rtl="0">
              <a:spcBef>
                <a:spcPts val="0"/>
              </a:spcBef>
              <a:spcAft>
                <a:spcPts val="0"/>
              </a:spcAft>
              <a:buFontTx/>
              <a:buChar char="-"/>
            </a:pPr>
            <a:r>
              <a:rPr lang="en-GB" dirty="0"/>
              <a:t>Make sure everything installed – </a:t>
            </a:r>
            <a:r>
              <a:rPr lang="en-GB" dirty="0" err="1"/>
              <a:t>Github</a:t>
            </a:r>
            <a:r>
              <a:rPr lang="en-GB" dirty="0"/>
              <a:t> desktop, R , </a:t>
            </a:r>
            <a:r>
              <a:rPr lang="en-GB" dirty="0" err="1"/>
              <a:t>Rstudio</a:t>
            </a:r>
            <a:r>
              <a:rPr lang="en-GB" dirty="0"/>
              <a:t> </a:t>
            </a:r>
          </a:p>
          <a:p>
            <a:pPr marL="171450" lvl="0" indent="-171450" algn="l" rtl="0">
              <a:spcBef>
                <a:spcPts val="0"/>
              </a:spcBef>
              <a:spcAft>
                <a:spcPts val="0"/>
              </a:spcAft>
              <a:buFontTx/>
              <a:buChar char="-"/>
            </a:pPr>
            <a:r>
              <a:rPr lang="en-GB" dirty="0"/>
              <a:t>Follow links that Elaine sent to connect (step 3 on desktop)</a:t>
            </a:r>
          </a:p>
          <a:p>
            <a:pPr marL="171450" lvl="0" indent="-171450" algn="l" rtl="0">
              <a:spcBef>
                <a:spcPts val="0"/>
              </a:spcBef>
              <a:spcAft>
                <a:spcPts val="0"/>
              </a:spcAft>
              <a:buFontTx/>
              <a:buChar char="-"/>
            </a:pPr>
            <a:r>
              <a:rPr lang="en-GB" dirty="0"/>
              <a:t>Make sure people open </a:t>
            </a:r>
            <a:r>
              <a:rPr lang="en-GB" dirty="0" err="1"/>
              <a:t>Github_demo.proj</a:t>
            </a:r>
            <a:endParaRPr lang="en-GB" dirty="0"/>
          </a:p>
          <a:p>
            <a:pPr marL="171450" lvl="0" indent="-171450" algn="l" rtl="0">
              <a:spcBef>
                <a:spcPts val="0"/>
              </a:spcBef>
              <a:spcAft>
                <a:spcPts val="0"/>
              </a:spcAft>
              <a:buFontTx/>
              <a:buChar char="-"/>
            </a:pPr>
            <a:r>
              <a:rPr lang="en-GB" dirty="0"/>
              <a:t>Install packages too!</a:t>
            </a:r>
          </a:p>
          <a:p>
            <a:pPr marL="171450" lvl="0" indent="-171450" algn="l" rtl="0">
              <a:spcBef>
                <a:spcPts val="0"/>
              </a:spcBef>
              <a:spcAft>
                <a:spcPts val="0"/>
              </a:spcAft>
              <a:buFontTx/>
              <a:buChar char="-"/>
            </a:pPr>
            <a:endParaRPr dirty="0"/>
          </a:p>
        </p:txBody>
      </p:sp>
      <p:sp>
        <p:nvSpPr>
          <p:cNvPr id="471" name="Google Shape;471;p6:notes">
            <a:extLst>
              <a:ext uri="{FF2B5EF4-FFF2-40B4-BE49-F238E27FC236}">
                <a16:creationId xmlns:a16="http://schemas.microsoft.com/office/drawing/2014/main" id="{7720B5E7-B9E3-4AEF-E3B3-765775A0F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417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fed37079b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fed37079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0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a032e6215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a032e6215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0" i="0" dirty="0">
                <a:solidFill>
                  <a:srgbClr val="333333"/>
                </a:solidFill>
                <a:effectLst/>
                <a:latin typeface="Georgia" panose="02040502050405020303" pitchFamily="18" charset="0"/>
              </a:rPr>
              <a:t>Imagine a circle that contains all of human knowledge:</a:t>
            </a:r>
          </a:p>
          <a:p>
            <a:r>
              <a:rPr lang="en-GB" b="0" i="0" dirty="0">
                <a:solidFill>
                  <a:srgbClr val="333333"/>
                </a:solidFill>
                <a:effectLst/>
                <a:latin typeface="Georgia" panose="02040502050405020303" pitchFamily="18" charset="0"/>
              </a:rPr>
              <a:t>By the time you finish primary school, you know a little</a:t>
            </a:r>
          </a:p>
          <a:p>
            <a:r>
              <a:rPr lang="en-GB" b="0" i="0" dirty="0">
                <a:solidFill>
                  <a:srgbClr val="333333"/>
                </a:solidFill>
                <a:effectLst/>
                <a:latin typeface="Georgia" panose="02040502050405020303" pitchFamily="18" charset="0"/>
              </a:rPr>
              <a:t>By the time you finish high school, you know a bit more</a:t>
            </a:r>
          </a:p>
          <a:p>
            <a:r>
              <a:rPr lang="en-GB" b="0" i="0" dirty="0">
                <a:solidFill>
                  <a:srgbClr val="333333"/>
                </a:solidFill>
                <a:effectLst/>
                <a:latin typeface="Georgia" panose="02040502050405020303" pitchFamily="18" charset="0"/>
              </a:rPr>
              <a:t>With a degree, you gain a specialty</a:t>
            </a:r>
          </a:p>
          <a:p>
            <a:pPr algn="l"/>
            <a:r>
              <a:rPr lang="en-GB" b="0" i="0" dirty="0">
                <a:solidFill>
                  <a:srgbClr val="333333"/>
                </a:solidFill>
                <a:effectLst/>
                <a:latin typeface="Georgia" panose="02040502050405020303" pitchFamily="18" charset="0"/>
              </a:rPr>
              <a:t>A master’s deepens that specialty</a:t>
            </a:r>
          </a:p>
          <a:p>
            <a:pPr algn="l"/>
            <a:r>
              <a:rPr lang="en-GB" b="0" i="0" dirty="0">
                <a:solidFill>
                  <a:srgbClr val="333333"/>
                </a:solidFill>
                <a:effectLst/>
                <a:latin typeface="Georgia" panose="02040502050405020303" pitchFamily="18" charset="0"/>
              </a:rPr>
              <a:t>Reading research papers takes you to the edge of human knowledge</a:t>
            </a:r>
          </a:p>
          <a:p>
            <a:pPr algn="l"/>
            <a:r>
              <a:rPr lang="en-GB" b="0" i="0" dirty="0">
                <a:solidFill>
                  <a:srgbClr val="333333"/>
                </a:solidFill>
                <a:effectLst/>
                <a:latin typeface="Georgia" panose="02040502050405020303" pitchFamily="18" charset="0"/>
              </a:rPr>
              <a:t>Once you're at the boundary, you focus - You push at the boundary for a few years</a:t>
            </a:r>
          </a:p>
          <a:p>
            <a:pPr algn="l"/>
            <a:r>
              <a:rPr lang="en-GB" b="0" i="0" dirty="0">
                <a:solidFill>
                  <a:srgbClr val="333333"/>
                </a:solidFill>
                <a:effectLst/>
                <a:latin typeface="Georgia" panose="02040502050405020303" pitchFamily="18" charset="0"/>
              </a:rPr>
              <a:t>Until one day, the boundary gives way - And, that dent you've made is your PhD </a:t>
            </a:r>
          </a:p>
          <a:p>
            <a:pPr algn="l"/>
            <a:r>
              <a:rPr lang="en-GB" b="0" i="0" dirty="0">
                <a:solidFill>
                  <a:srgbClr val="333333"/>
                </a:solidFill>
                <a:effectLst/>
                <a:latin typeface="Georgia" panose="02040502050405020303" pitchFamily="18" charset="0"/>
              </a:rPr>
              <a:t>Of course, the world looks different to you now - So, don't forget the bigger picture!</a:t>
            </a:r>
          </a:p>
          <a:p>
            <a:endParaRPr lang="en-GB" b="0" i="0" dirty="0">
              <a:solidFill>
                <a:srgbClr val="333333"/>
              </a:solidFill>
              <a:effectLst/>
              <a:latin typeface="Georgia" panose="02040502050405020303" pitchFamily="18" charset="0"/>
            </a:endParaRPr>
          </a:p>
          <a:p>
            <a:endParaRPr dirty="0"/>
          </a:p>
        </p:txBody>
      </p:sp>
    </p:spTree>
    <p:extLst>
      <p:ext uri="{BB962C8B-B14F-4D97-AF65-F5344CB8AC3E}">
        <p14:creationId xmlns:p14="http://schemas.microsoft.com/office/powerpoint/2010/main" val="3524385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a0a5f4d0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a0a5f4d0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063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fed37079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fed37079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58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fed37079b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fed37079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406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a032e6215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a032e6215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571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a032e6215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a032e6215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https://www.mentimeter.com/app/presentation/alyfyzphahmeghsh8rekacjr7h8qsimy/j3phra5fy6ry</a:t>
            </a:r>
            <a:endParaRPr/>
          </a:p>
          <a:p>
            <a:pPr marL="0" lvl="0" indent="0" algn="l" rtl="0">
              <a:spcBef>
                <a:spcPts val="0"/>
              </a:spcBef>
              <a:spcAft>
                <a:spcPts val="0"/>
              </a:spcAft>
              <a:buNone/>
            </a:pPr>
            <a:r>
              <a:rPr lang="en-GB" u="sng">
                <a:solidFill>
                  <a:schemeClr val="hlink"/>
                </a:solidFill>
                <a:hlinkClick r:id="rId4"/>
              </a:rPr>
              <a:t>https://osf.io/jgeq9/</a:t>
            </a:r>
            <a:endParaRPr/>
          </a:p>
          <a:p>
            <a:pPr marL="0" lvl="0" indent="0" algn="l" rtl="0">
              <a:spcBef>
                <a:spcPts val="0"/>
              </a:spcBef>
              <a:spcAft>
                <a:spcPts val="0"/>
              </a:spcAft>
              <a:buNone/>
            </a:pPr>
            <a:endParaRPr/>
          </a:p>
          <a:p>
            <a:pPr marL="0" lvl="0" indent="0" algn="l" rtl="0">
              <a:spcBef>
                <a:spcPts val="0"/>
              </a:spcBef>
              <a:spcAft>
                <a:spcPts val="0"/>
              </a:spcAft>
              <a:buNone/>
            </a:pPr>
            <a:r>
              <a:rPr lang="en-GB"/>
              <a:t>https://sorse.github.io/blog/a-reproducible-phd/</a:t>
            </a:r>
            <a:endParaRPr/>
          </a:p>
          <a:p>
            <a:pPr marL="0" lvl="0" indent="0" algn="l" rtl="0">
              <a:spcBef>
                <a:spcPts val="0"/>
              </a:spcBef>
              <a:spcAft>
                <a:spcPts val="0"/>
              </a:spcAft>
              <a:buNone/>
            </a:pPr>
            <a:r>
              <a:rPr lang="en-GB"/>
              <a:t>https://blogs.ucl.ac.uk/phd-research-gosich/tag/reproducibility/</a:t>
            </a:r>
            <a:endParaRPr/>
          </a:p>
          <a:p>
            <a:pPr marL="0" lvl="0" indent="0" algn="l" rtl="0">
              <a:spcBef>
                <a:spcPts val="0"/>
              </a:spcBef>
              <a:spcAft>
                <a:spcPts val="0"/>
              </a:spcAft>
              <a:buNone/>
            </a:pPr>
            <a:r>
              <a:rPr lang="en-GB" u="sng">
                <a:solidFill>
                  <a:schemeClr val="hlink"/>
                </a:solidFill>
                <a:hlinkClick r:id="rId5"/>
              </a:rPr>
              <a:t>https://lauriebaker.rbind.io/courses/</a:t>
            </a:r>
            <a:endParaRPr/>
          </a:p>
          <a:p>
            <a:pPr marL="0" lvl="0" indent="0" algn="l" rtl="0">
              <a:spcBef>
                <a:spcPts val="0"/>
              </a:spcBef>
              <a:spcAft>
                <a:spcPts val="0"/>
              </a:spcAft>
              <a:buNone/>
            </a:pPr>
            <a:r>
              <a:rPr lang="en-GB" u="sng">
                <a:solidFill>
                  <a:schemeClr val="hlink"/>
                </a:solidFill>
                <a:hlinkClick r:id="rId6"/>
              </a:rPr>
              <a:t>https://laurielbaker.github.io/reproducible_reports/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50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032e6215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a032e6215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17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a032e6215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a032e6215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66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c04a8c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c04a8c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43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463779"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272779" y="-609600"/>
            <a:ext cx="4388644" cy="6019800"/>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3977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06FD-D987-03F2-FF68-FE382D0B7602}"/>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BFD82097-0701-5E2D-1D35-D7543033E0E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7289548-CA8F-B45F-F2EB-245218A9CE56}"/>
              </a:ext>
            </a:extLst>
          </p:cNvPr>
          <p:cNvSpPr>
            <a:spLocks noGrp="1"/>
          </p:cNvSpPr>
          <p:nvPr>
            <p:ph type="dt" sz="half" idx="10"/>
          </p:nvPr>
        </p:nvSpPr>
        <p:spPr/>
        <p:txBody>
          <a:bodyPr/>
          <a:lstStyle/>
          <a:p>
            <a:fld id="{526F3B47-D65E-314D-A1F1-6459FB2FC40E}" type="datetimeFigureOut">
              <a:rPr lang="en-US" smtClean="0"/>
              <a:t>11/25/24</a:t>
            </a:fld>
            <a:endParaRPr lang="en-US"/>
          </a:p>
        </p:txBody>
      </p:sp>
      <p:sp>
        <p:nvSpPr>
          <p:cNvPr id="5" name="Footer Placeholder 4">
            <a:extLst>
              <a:ext uri="{FF2B5EF4-FFF2-40B4-BE49-F238E27FC236}">
                <a16:creationId xmlns:a16="http://schemas.microsoft.com/office/drawing/2014/main" id="{6083144D-D669-28D0-3FD3-7930348F1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5A1B4-9EE5-8970-BD30-FB03EDC79A90}"/>
              </a:ext>
            </a:extLst>
          </p:cNvPr>
          <p:cNvSpPr>
            <a:spLocks noGrp="1"/>
          </p:cNvSpPr>
          <p:nvPr>
            <p:ph type="sldNum" sz="quarter" idx="12"/>
          </p:nvPr>
        </p:nvSpPr>
        <p:spPr/>
        <p:txBody>
          <a:bodyPr/>
          <a:lstStyle/>
          <a:p>
            <a:fld id="{5FADFA4C-AD40-E74F-A6D1-5CEC2A29E535}" type="slidenum">
              <a:rPr lang="en-US" smtClean="0"/>
              <a:t>‹#›</a:t>
            </a:fld>
            <a:endParaRPr lang="en-US"/>
          </a:p>
        </p:txBody>
      </p:sp>
    </p:spTree>
    <p:extLst>
      <p:ext uri="{BB962C8B-B14F-4D97-AF65-F5344CB8AC3E}">
        <p14:creationId xmlns:p14="http://schemas.microsoft.com/office/powerpoint/2010/main" val="384049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5"/>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6"/>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563"/>
              </a:spcBef>
              <a:spcAft>
                <a:spcPts val="0"/>
              </a:spcAft>
              <a:buClr>
                <a:schemeClr val="dk1"/>
              </a:buClr>
              <a:buSzPts val="1800"/>
              <a:buNone/>
              <a:defRPr sz="1350"/>
            </a:lvl1pPr>
            <a:lvl2pPr lvl="1" algn="ctr">
              <a:lnSpc>
                <a:spcPct val="90000"/>
              </a:lnSpc>
              <a:spcBef>
                <a:spcPts val="281"/>
              </a:spcBef>
              <a:spcAft>
                <a:spcPts val="0"/>
              </a:spcAft>
              <a:buClr>
                <a:schemeClr val="dk1"/>
              </a:buClr>
              <a:buSzPts val="1500"/>
              <a:buNone/>
              <a:defRPr sz="1125"/>
            </a:lvl2pPr>
            <a:lvl3pPr lvl="2" algn="ctr">
              <a:lnSpc>
                <a:spcPct val="90000"/>
              </a:lnSpc>
              <a:spcBef>
                <a:spcPts val="281"/>
              </a:spcBef>
              <a:spcAft>
                <a:spcPts val="0"/>
              </a:spcAft>
              <a:buClr>
                <a:schemeClr val="dk1"/>
              </a:buClr>
              <a:buSzPts val="1350"/>
              <a:buNone/>
              <a:defRPr sz="1013"/>
            </a:lvl3pPr>
            <a:lvl4pPr lvl="3" algn="ctr">
              <a:lnSpc>
                <a:spcPct val="90000"/>
              </a:lnSpc>
              <a:spcBef>
                <a:spcPts val="281"/>
              </a:spcBef>
              <a:spcAft>
                <a:spcPts val="0"/>
              </a:spcAft>
              <a:buClr>
                <a:schemeClr val="dk1"/>
              </a:buClr>
              <a:buSzPts val="1200"/>
              <a:buNone/>
              <a:defRPr sz="900"/>
            </a:lvl4pPr>
            <a:lvl5pPr lvl="4" algn="ctr">
              <a:lnSpc>
                <a:spcPct val="90000"/>
              </a:lnSpc>
              <a:spcBef>
                <a:spcPts val="281"/>
              </a:spcBef>
              <a:spcAft>
                <a:spcPts val="0"/>
              </a:spcAft>
              <a:buClr>
                <a:schemeClr val="dk1"/>
              </a:buClr>
              <a:buSzPts val="1200"/>
              <a:buNone/>
              <a:defRPr sz="900"/>
            </a:lvl5pPr>
            <a:lvl6pPr lvl="5" algn="ctr">
              <a:lnSpc>
                <a:spcPct val="90000"/>
              </a:lnSpc>
              <a:spcBef>
                <a:spcPts val="281"/>
              </a:spcBef>
              <a:spcAft>
                <a:spcPts val="0"/>
              </a:spcAft>
              <a:buClr>
                <a:schemeClr val="dk1"/>
              </a:buClr>
              <a:buSzPts val="1200"/>
              <a:buNone/>
              <a:defRPr sz="900"/>
            </a:lvl6pPr>
            <a:lvl7pPr lvl="6" algn="ctr">
              <a:lnSpc>
                <a:spcPct val="90000"/>
              </a:lnSpc>
              <a:spcBef>
                <a:spcPts val="281"/>
              </a:spcBef>
              <a:spcAft>
                <a:spcPts val="0"/>
              </a:spcAft>
              <a:buClr>
                <a:schemeClr val="dk1"/>
              </a:buClr>
              <a:buSzPts val="1200"/>
              <a:buNone/>
              <a:defRPr sz="900"/>
            </a:lvl7pPr>
            <a:lvl8pPr lvl="7" algn="ctr">
              <a:lnSpc>
                <a:spcPct val="90000"/>
              </a:lnSpc>
              <a:spcBef>
                <a:spcPts val="281"/>
              </a:spcBef>
              <a:spcAft>
                <a:spcPts val="0"/>
              </a:spcAft>
              <a:buClr>
                <a:schemeClr val="dk1"/>
              </a:buClr>
              <a:buSzPts val="1200"/>
              <a:buNone/>
              <a:defRPr sz="900"/>
            </a:lvl8pPr>
            <a:lvl9pPr lvl="8" algn="ctr">
              <a:lnSpc>
                <a:spcPct val="90000"/>
              </a:lnSpc>
              <a:spcBef>
                <a:spcPts val="281"/>
              </a:spcBef>
              <a:spcAft>
                <a:spcPts val="0"/>
              </a:spcAft>
              <a:buClr>
                <a:schemeClr val="dk1"/>
              </a:buClr>
              <a:buSzPts val="1200"/>
              <a:buNone/>
              <a:defRPr sz="900"/>
            </a:lvl9pPr>
          </a:lstStyle>
          <a:p>
            <a:endParaRPr/>
          </a:p>
        </p:txBody>
      </p:sp>
      <p:sp>
        <p:nvSpPr>
          <p:cNvPr id="100" name="Google Shape;100;p16"/>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6"/>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7"/>
          <p:cNvSpPr txBox="1">
            <a:spLocks noGrp="1"/>
          </p:cNvSpPr>
          <p:nvPr>
            <p:ph type="body" idx="1"/>
          </p:nvPr>
        </p:nvSpPr>
        <p:spPr>
          <a:xfrm>
            <a:off x="623888" y="3442099"/>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rgbClr val="888888"/>
              </a:buClr>
              <a:buSzPts val="1800"/>
              <a:buNone/>
              <a:defRPr sz="1350">
                <a:solidFill>
                  <a:srgbClr val="888888"/>
                </a:solidFill>
              </a:defRPr>
            </a:lvl1pPr>
            <a:lvl2pPr marL="685800" lvl="1" indent="-171450" algn="l">
              <a:lnSpc>
                <a:spcPct val="90000"/>
              </a:lnSpc>
              <a:spcBef>
                <a:spcPts val="281"/>
              </a:spcBef>
              <a:spcAft>
                <a:spcPts val="0"/>
              </a:spcAft>
              <a:buClr>
                <a:srgbClr val="888888"/>
              </a:buClr>
              <a:buSzPts val="1500"/>
              <a:buNone/>
              <a:defRPr sz="1125">
                <a:solidFill>
                  <a:srgbClr val="888888"/>
                </a:solidFill>
              </a:defRPr>
            </a:lvl2pPr>
            <a:lvl3pPr marL="1028700" lvl="2" indent="-171450" algn="l">
              <a:lnSpc>
                <a:spcPct val="90000"/>
              </a:lnSpc>
              <a:spcBef>
                <a:spcPts val="281"/>
              </a:spcBef>
              <a:spcAft>
                <a:spcPts val="0"/>
              </a:spcAft>
              <a:buClr>
                <a:srgbClr val="888888"/>
              </a:buClr>
              <a:buSzPts val="1350"/>
              <a:buNone/>
              <a:defRPr sz="1013">
                <a:solidFill>
                  <a:srgbClr val="888888"/>
                </a:solidFill>
              </a:defRPr>
            </a:lvl3pPr>
            <a:lvl4pPr marL="1371600" lvl="3" indent="-171450" algn="l">
              <a:lnSpc>
                <a:spcPct val="90000"/>
              </a:lnSpc>
              <a:spcBef>
                <a:spcPts val="281"/>
              </a:spcBef>
              <a:spcAft>
                <a:spcPts val="0"/>
              </a:spcAft>
              <a:buClr>
                <a:srgbClr val="888888"/>
              </a:buClr>
              <a:buSzPts val="1200"/>
              <a:buNone/>
              <a:defRPr sz="900">
                <a:solidFill>
                  <a:srgbClr val="888888"/>
                </a:solidFill>
              </a:defRPr>
            </a:lvl4pPr>
            <a:lvl5pPr marL="1714500" lvl="4" indent="-171450" algn="l">
              <a:lnSpc>
                <a:spcPct val="90000"/>
              </a:lnSpc>
              <a:spcBef>
                <a:spcPts val="281"/>
              </a:spcBef>
              <a:spcAft>
                <a:spcPts val="0"/>
              </a:spcAft>
              <a:buClr>
                <a:srgbClr val="888888"/>
              </a:buClr>
              <a:buSzPts val="1200"/>
              <a:buNone/>
              <a:defRPr sz="900">
                <a:solidFill>
                  <a:srgbClr val="888888"/>
                </a:solidFill>
              </a:defRPr>
            </a:lvl5pPr>
            <a:lvl6pPr marL="2057400" lvl="5" indent="-171450" algn="l">
              <a:lnSpc>
                <a:spcPct val="90000"/>
              </a:lnSpc>
              <a:spcBef>
                <a:spcPts val="281"/>
              </a:spcBef>
              <a:spcAft>
                <a:spcPts val="0"/>
              </a:spcAft>
              <a:buClr>
                <a:srgbClr val="888888"/>
              </a:buClr>
              <a:buSzPts val="1200"/>
              <a:buNone/>
              <a:defRPr sz="900">
                <a:solidFill>
                  <a:srgbClr val="888888"/>
                </a:solidFill>
              </a:defRPr>
            </a:lvl6pPr>
            <a:lvl7pPr marL="2400300" lvl="6" indent="-171450" algn="l">
              <a:lnSpc>
                <a:spcPct val="90000"/>
              </a:lnSpc>
              <a:spcBef>
                <a:spcPts val="281"/>
              </a:spcBef>
              <a:spcAft>
                <a:spcPts val="0"/>
              </a:spcAft>
              <a:buClr>
                <a:srgbClr val="888888"/>
              </a:buClr>
              <a:buSzPts val="1200"/>
              <a:buNone/>
              <a:defRPr sz="900">
                <a:solidFill>
                  <a:srgbClr val="888888"/>
                </a:solidFill>
              </a:defRPr>
            </a:lvl7pPr>
            <a:lvl8pPr marL="2743200" lvl="7" indent="-171450" algn="l">
              <a:lnSpc>
                <a:spcPct val="90000"/>
              </a:lnSpc>
              <a:spcBef>
                <a:spcPts val="281"/>
              </a:spcBef>
              <a:spcAft>
                <a:spcPts val="0"/>
              </a:spcAft>
              <a:buClr>
                <a:srgbClr val="888888"/>
              </a:buClr>
              <a:buSzPts val="1200"/>
              <a:buNone/>
              <a:defRPr sz="900">
                <a:solidFill>
                  <a:srgbClr val="888888"/>
                </a:solidFill>
              </a:defRPr>
            </a:lvl8pPr>
            <a:lvl9pPr marL="3086100" lvl="8" indent="-171450" algn="l">
              <a:lnSpc>
                <a:spcPct val="90000"/>
              </a:lnSpc>
              <a:spcBef>
                <a:spcPts val="281"/>
              </a:spcBef>
              <a:spcAft>
                <a:spcPts val="0"/>
              </a:spcAft>
              <a:buClr>
                <a:srgbClr val="888888"/>
              </a:buClr>
              <a:buSzPts val="1200"/>
              <a:buNone/>
              <a:defRPr sz="900">
                <a:solidFill>
                  <a:srgbClr val="888888"/>
                </a:solidFill>
              </a:defRPr>
            </a:lvl9pPr>
          </a:lstStyle>
          <a:p>
            <a:endParaRPr/>
          </a:p>
        </p:txBody>
      </p:sp>
      <p:sp>
        <p:nvSpPr>
          <p:cNvPr id="106" name="Google Shape;106;p17"/>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7"/>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7"/>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628650" y="1369218"/>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12" name="Google Shape;112;p18"/>
          <p:cNvSpPr txBox="1">
            <a:spLocks noGrp="1"/>
          </p:cNvSpPr>
          <p:nvPr>
            <p:ph type="body" idx="2"/>
          </p:nvPr>
        </p:nvSpPr>
        <p:spPr>
          <a:xfrm>
            <a:off x="4629150" y="1369218"/>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13" name="Google Shape;113;p18"/>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8"/>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8"/>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9"/>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563"/>
              </a:spcBef>
              <a:spcAft>
                <a:spcPts val="0"/>
              </a:spcAft>
              <a:buClr>
                <a:schemeClr val="dk1"/>
              </a:buClr>
              <a:buSzPts val="1800"/>
              <a:buNone/>
              <a:defRPr sz="1350" b="1"/>
            </a:lvl1pPr>
            <a:lvl2pPr marL="685800" lvl="1" indent="-171450" algn="l">
              <a:lnSpc>
                <a:spcPct val="90000"/>
              </a:lnSpc>
              <a:spcBef>
                <a:spcPts val="281"/>
              </a:spcBef>
              <a:spcAft>
                <a:spcPts val="0"/>
              </a:spcAft>
              <a:buClr>
                <a:schemeClr val="dk1"/>
              </a:buClr>
              <a:buSzPts val="1500"/>
              <a:buNone/>
              <a:defRPr sz="1125" b="1"/>
            </a:lvl2pPr>
            <a:lvl3pPr marL="1028700" lvl="2" indent="-171450" algn="l">
              <a:lnSpc>
                <a:spcPct val="90000"/>
              </a:lnSpc>
              <a:spcBef>
                <a:spcPts val="281"/>
              </a:spcBef>
              <a:spcAft>
                <a:spcPts val="0"/>
              </a:spcAft>
              <a:buClr>
                <a:schemeClr val="dk1"/>
              </a:buClr>
              <a:buSzPts val="1350"/>
              <a:buNone/>
              <a:defRPr sz="1013" b="1"/>
            </a:lvl3pPr>
            <a:lvl4pPr marL="1371600" lvl="3" indent="-171450" algn="l">
              <a:lnSpc>
                <a:spcPct val="90000"/>
              </a:lnSpc>
              <a:spcBef>
                <a:spcPts val="281"/>
              </a:spcBef>
              <a:spcAft>
                <a:spcPts val="0"/>
              </a:spcAft>
              <a:buClr>
                <a:schemeClr val="dk1"/>
              </a:buClr>
              <a:buSzPts val="1200"/>
              <a:buNone/>
              <a:defRPr sz="900" b="1"/>
            </a:lvl4pPr>
            <a:lvl5pPr marL="1714500" lvl="4" indent="-171450" algn="l">
              <a:lnSpc>
                <a:spcPct val="90000"/>
              </a:lnSpc>
              <a:spcBef>
                <a:spcPts val="281"/>
              </a:spcBef>
              <a:spcAft>
                <a:spcPts val="0"/>
              </a:spcAft>
              <a:buClr>
                <a:schemeClr val="dk1"/>
              </a:buClr>
              <a:buSzPts val="1200"/>
              <a:buNone/>
              <a:defRPr sz="900" b="1"/>
            </a:lvl5pPr>
            <a:lvl6pPr marL="2057400" lvl="5" indent="-171450" algn="l">
              <a:lnSpc>
                <a:spcPct val="90000"/>
              </a:lnSpc>
              <a:spcBef>
                <a:spcPts val="281"/>
              </a:spcBef>
              <a:spcAft>
                <a:spcPts val="0"/>
              </a:spcAft>
              <a:buClr>
                <a:schemeClr val="dk1"/>
              </a:buClr>
              <a:buSzPts val="1200"/>
              <a:buNone/>
              <a:defRPr sz="900" b="1"/>
            </a:lvl6pPr>
            <a:lvl7pPr marL="2400300" lvl="6" indent="-171450" algn="l">
              <a:lnSpc>
                <a:spcPct val="90000"/>
              </a:lnSpc>
              <a:spcBef>
                <a:spcPts val="281"/>
              </a:spcBef>
              <a:spcAft>
                <a:spcPts val="0"/>
              </a:spcAft>
              <a:buClr>
                <a:schemeClr val="dk1"/>
              </a:buClr>
              <a:buSzPts val="1200"/>
              <a:buNone/>
              <a:defRPr sz="900" b="1"/>
            </a:lvl7pPr>
            <a:lvl8pPr marL="2743200" lvl="7" indent="-171450" algn="l">
              <a:lnSpc>
                <a:spcPct val="90000"/>
              </a:lnSpc>
              <a:spcBef>
                <a:spcPts val="281"/>
              </a:spcBef>
              <a:spcAft>
                <a:spcPts val="0"/>
              </a:spcAft>
              <a:buClr>
                <a:schemeClr val="dk1"/>
              </a:buClr>
              <a:buSzPts val="1200"/>
              <a:buNone/>
              <a:defRPr sz="900" b="1"/>
            </a:lvl8pPr>
            <a:lvl9pPr marL="3086100" lvl="8" indent="-171450" algn="l">
              <a:lnSpc>
                <a:spcPct val="90000"/>
              </a:lnSpc>
              <a:spcBef>
                <a:spcPts val="281"/>
              </a:spcBef>
              <a:spcAft>
                <a:spcPts val="0"/>
              </a:spcAft>
              <a:buClr>
                <a:schemeClr val="dk1"/>
              </a:buClr>
              <a:buSzPts val="1200"/>
              <a:buNone/>
              <a:defRPr sz="900" b="1"/>
            </a:lvl9pPr>
          </a:lstStyle>
          <a:p>
            <a:endParaRPr/>
          </a:p>
        </p:txBody>
      </p:sp>
      <p:sp>
        <p:nvSpPr>
          <p:cNvPr id="119" name="Google Shape;119;p19"/>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20" name="Google Shape;120;p19"/>
          <p:cNvSpPr txBox="1">
            <a:spLocks noGrp="1"/>
          </p:cNvSpPr>
          <p:nvPr>
            <p:ph type="body" idx="3"/>
          </p:nvPr>
        </p:nvSpPr>
        <p:spPr>
          <a:xfrm>
            <a:off x="4629151"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563"/>
              </a:spcBef>
              <a:spcAft>
                <a:spcPts val="0"/>
              </a:spcAft>
              <a:buClr>
                <a:schemeClr val="dk1"/>
              </a:buClr>
              <a:buSzPts val="1800"/>
              <a:buNone/>
              <a:defRPr sz="1350" b="1"/>
            </a:lvl1pPr>
            <a:lvl2pPr marL="685800" lvl="1" indent="-171450" algn="l">
              <a:lnSpc>
                <a:spcPct val="90000"/>
              </a:lnSpc>
              <a:spcBef>
                <a:spcPts val="281"/>
              </a:spcBef>
              <a:spcAft>
                <a:spcPts val="0"/>
              </a:spcAft>
              <a:buClr>
                <a:schemeClr val="dk1"/>
              </a:buClr>
              <a:buSzPts val="1500"/>
              <a:buNone/>
              <a:defRPr sz="1125" b="1"/>
            </a:lvl2pPr>
            <a:lvl3pPr marL="1028700" lvl="2" indent="-171450" algn="l">
              <a:lnSpc>
                <a:spcPct val="90000"/>
              </a:lnSpc>
              <a:spcBef>
                <a:spcPts val="281"/>
              </a:spcBef>
              <a:spcAft>
                <a:spcPts val="0"/>
              </a:spcAft>
              <a:buClr>
                <a:schemeClr val="dk1"/>
              </a:buClr>
              <a:buSzPts val="1350"/>
              <a:buNone/>
              <a:defRPr sz="1013" b="1"/>
            </a:lvl3pPr>
            <a:lvl4pPr marL="1371600" lvl="3" indent="-171450" algn="l">
              <a:lnSpc>
                <a:spcPct val="90000"/>
              </a:lnSpc>
              <a:spcBef>
                <a:spcPts val="281"/>
              </a:spcBef>
              <a:spcAft>
                <a:spcPts val="0"/>
              </a:spcAft>
              <a:buClr>
                <a:schemeClr val="dk1"/>
              </a:buClr>
              <a:buSzPts val="1200"/>
              <a:buNone/>
              <a:defRPr sz="900" b="1"/>
            </a:lvl4pPr>
            <a:lvl5pPr marL="1714500" lvl="4" indent="-171450" algn="l">
              <a:lnSpc>
                <a:spcPct val="90000"/>
              </a:lnSpc>
              <a:spcBef>
                <a:spcPts val="281"/>
              </a:spcBef>
              <a:spcAft>
                <a:spcPts val="0"/>
              </a:spcAft>
              <a:buClr>
                <a:schemeClr val="dk1"/>
              </a:buClr>
              <a:buSzPts val="1200"/>
              <a:buNone/>
              <a:defRPr sz="900" b="1"/>
            </a:lvl5pPr>
            <a:lvl6pPr marL="2057400" lvl="5" indent="-171450" algn="l">
              <a:lnSpc>
                <a:spcPct val="90000"/>
              </a:lnSpc>
              <a:spcBef>
                <a:spcPts val="281"/>
              </a:spcBef>
              <a:spcAft>
                <a:spcPts val="0"/>
              </a:spcAft>
              <a:buClr>
                <a:schemeClr val="dk1"/>
              </a:buClr>
              <a:buSzPts val="1200"/>
              <a:buNone/>
              <a:defRPr sz="900" b="1"/>
            </a:lvl6pPr>
            <a:lvl7pPr marL="2400300" lvl="6" indent="-171450" algn="l">
              <a:lnSpc>
                <a:spcPct val="90000"/>
              </a:lnSpc>
              <a:spcBef>
                <a:spcPts val="281"/>
              </a:spcBef>
              <a:spcAft>
                <a:spcPts val="0"/>
              </a:spcAft>
              <a:buClr>
                <a:schemeClr val="dk1"/>
              </a:buClr>
              <a:buSzPts val="1200"/>
              <a:buNone/>
              <a:defRPr sz="900" b="1"/>
            </a:lvl7pPr>
            <a:lvl8pPr marL="2743200" lvl="7" indent="-171450" algn="l">
              <a:lnSpc>
                <a:spcPct val="90000"/>
              </a:lnSpc>
              <a:spcBef>
                <a:spcPts val="281"/>
              </a:spcBef>
              <a:spcAft>
                <a:spcPts val="0"/>
              </a:spcAft>
              <a:buClr>
                <a:schemeClr val="dk1"/>
              </a:buClr>
              <a:buSzPts val="1200"/>
              <a:buNone/>
              <a:defRPr sz="900" b="1"/>
            </a:lvl8pPr>
            <a:lvl9pPr marL="3086100" lvl="8" indent="-171450" algn="l">
              <a:lnSpc>
                <a:spcPct val="90000"/>
              </a:lnSpc>
              <a:spcBef>
                <a:spcPts val="281"/>
              </a:spcBef>
              <a:spcAft>
                <a:spcPts val="0"/>
              </a:spcAft>
              <a:buClr>
                <a:schemeClr val="dk1"/>
              </a:buClr>
              <a:buSzPts val="1200"/>
              <a:buNone/>
              <a:defRPr sz="900" b="1"/>
            </a:lvl9pPr>
          </a:lstStyle>
          <a:p>
            <a:endParaRPr/>
          </a:p>
        </p:txBody>
      </p:sp>
      <p:sp>
        <p:nvSpPr>
          <p:cNvPr id="121" name="Google Shape;121;p19"/>
          <p:cNvSpPr txBox="1">
            <a:spLocks noGrp="1"/>
          </p:cNvSpPr>
          <p:nvPr>
            <p:ph type="body" idx="4"/>
          </p:nvPr>
        </p:nvSpPr>
        <p:spPr>
          <a:xfrm>
            <a:off x="4629151"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22" name="Google Shape;122;p19"/>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0"/>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0"/>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3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342900" lvl="0" indent="-171450" algn="l">
              <a:spcBef>
                <a:spcPts val="300"/>
              </a:spcBef>
              <a:spcAft>
                <a:spcPts val="0"/>
              </a:spcAft>
              <a:buClr>
                <a:srgbClr val="888888"/>
              </a:buClr>
              <a:buSzPts val="2000"/>
              <a:buNone/>
              <a:defRPr sz="1500">
                <a:solidFill>
                  <a:srgbClr val="888888"/>
                </a:solidFill>
              </a:defRPr>
            </a:lvl1pPr>
            <a:lvl2pPr marL="685800" lvl="1" indent="-171450" algn="l">
              <a:spcBef>
                <a:spcPts val="270"/>
              </a:spcBef>
              <a:spcAft>
                <a:spcPts val="0"/>
              </a:spcAft>
              <a:buClr>
                <a:srgbClr val="888888"/>
              </a:buClr>
              <a:buSzPts val="1800"/>
              <a:buNone/>
              <a:defRPr sz="1350">
                <a:solidFill>
                  <a:srgbClr val="888888"/>
                </a:solidFill>
              </a:defRPr>
            </a:lvl2pPr>
            <a:lvl3pPr marL="1028700" lvl="2" indent="-171450" algn="l">
              <a:spcBef>
                <a:spcPts val="240"/>
              </a:spcBef>
              <a:spcAft>
                <a:spcPts val="0"/>
              </a:spcAft>
              <a:buClr>
                <a:srgbClr val="888888"/>
              </a:buClr>
              <a:buSzPts val="1600"/>
              <a:buNone/>
              <a:defRPr sz="1200">
                <a:solidFill>
                  <a:srgbClr val="888888"/>
                </a:solidFill>
              </a:defRPr>
            </a:lvl3pPr>
            <a:lvl4pPr marL="1371600" lvl="3" indent="-171450" algn="l">
              <a:spcBef>
                <a:spcPts val="210"/>
              </a:spcBef>
              <a:spcAft>
                <a:spcPts val="0"/>
              </a:spcAft>
              <a:buClr>
                <a:srgbClr val="888888"/>
              </a:buClr>
              <a:buSzPts val="1400"/>
              <a:buNone/>
              <a:defRPr sz="1050">
                <a:solidFill>
                  <a:srgbClr val="888888"/>
                </a:solidFill>
              </a:defRPr>
            </a:lvl4pPr>
            <a:lvl5pPr marL="1714500" lvl="4" indent="-171450" algn="l">
              <a:spcBef>
                <a:spcPts val="210"/>
              </a:spcBef>
              <a:spcAft>
                <a:spcPts val="0"/>
              </a:spcAft>
              <a:buClr>
                <a:srgbClr val="888888"/>
              </a:buClr>
              <a:buSzPts val="1400"/>
              <a:buNone/>
              <a:defRPr sz="1050">
                <a:solidFill>
                  <a:srgbClr val="888888"/>
                </a:solidFill>
              </a:defRPr>
            </a:lvl5pPr>
            <a:lvl6pPr marL="2057400" lvl="5" indent="-171450" algn="l">
              <a:spcBef>
                <a:spcPts val="210"/>
              </a:spcBef>
              <a:spcAft>
                <a:spcPts val="0"/>
              </a:spcAft>
              <a:buClr>
                <a:srgbClr val="888888"/>
              </a:buClr>
              <a:buSzPts val="1400"/>
              <a:buNone/>
              <a:defRPr sz="1050">
                <a:solidFill>
                  <a:srgbClr val="888888"/>
                </a:solidFill>
              </a:defRPr>
            </a:lvl6pPr>
            <a:lvl7pPr marL="2400300" lvl="6" indent="-171450" algn="l">
              <a:spcBef>
                <a:spcPts val="210"/>
              </a:spcBef>
              <a:spcAft>
                <a:spcPts val="0"/>
              </a:spcAft>
              <a:buClr>
                <a:srgbClr val="888888"/>
              </a:buClr>
              <a:buSzPts val="1400"/>
              <a:buNone/>
              <a:defRPr sz="1050">
                <a:solidFill>
                  <a:srgbClr val="888888"/>
                </a:solidFill>
              </a:defRPr>
            </a:lvl7pPr>
            <a:lvl8pPr marL="2743200" lvl="7" indent="-171450" algn="l">
              <a:spcBef>
                <a:spcPts val="210"/>
              </a:spcBef>
              <a:spcAft>
                <a:spcPts val="0"/>
              </a:spcAft>
              <a:buClr>
                <a:srgbClr val="888888"/>
              </a:buClr>
              <a:buSzPts val="1400"/>
              <a:buNone/>
              <a:defRPr sz="1050">
                <a:solidFill>
                  <a:srgbClr val="888888"/>
                </a:solidFill>
              </a:defRPr>
            </a:lvl8pPr>
            <a:lvl9pPr marL="3086100" lvl="8" indent="-171450" algn="l">
              <a:spcBef>
                <a:spcPts val="210"/>
              </a:spcBef>
              <a:spcAft>
                <a:spcPts val="0"/>
              </a:spcAft>
              <a:buClr>
                <a:srgbClr val="888888"/>
              </a:buClr>
              <a:buSzPts val="1400"/>
              <a:buNone/>
              <a:defRPr sz="1050">
                <a:solidFill>
                  <a:srgbClr val="888888"/>
                </a:solidFill>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1"/>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563"/>
              </a:spcBef>
              <a:spcAft>
                <a:spcPts val="0"/>
              </a:spcAft>
              <a:buClr>
                <a:schemeClr val="dk1"/>
              </a:buClr>
              <a:buSzPts val="2400"/>
              <a:buChar char="•"/>
              <a:defRPr sz="1800"/>
            </a:lvl1pPr>
            <a:lvl2pPr marL="685800" lvl="1" indent="-271463" algn="l">
              <a:lnSpc>
                <a:spcPct val="90000"/>
              </a:lnSpc>
              <a:spcBef>
                <a:spcPts val="281"/>
              </a:spcBef>
              <a:spcAft>
                <a:spcPts val="0"/>
              </a:spcAft>
              <a:buClr>
                <a:schemeClr val="dk1"/>
              </a:buClr>
              <a:buSzPts val="2100"/>
              <a:buChar char="•"/>
              <a:defRPr sz="1575"/>
            </a:lvl2pPr>
            <a:lvl3pPr marL="1028700" lvl="2" indent="-257175" algn="l">
              <a:lnSpc>
                <a:spcPct val="90000"/>
              </a:lnSpc>
              <a:spcBef>
                <a:spcPts val="281"/>
              </a:spcBef>
              <a:spcAft>
                <a:spcPts val="0"/>
              </a:spcAft>
              <a:buClr>
                <a:schemeClr val="dk1"/>
              </a:buClr>
              <a:buSzPts val="1800"/>
              <a:buChar char="•"/>
              <a:defRPr sz="1350"/>
            </a:lvl3pPr>
            <a:lvl4pPr marL="1371600" lvl="3" indent="-242888" algn="l">
              <a:lnSpc>
                <a:spcPct val="90000"/>
              </a:lnSpc>
              <a:spcBef>
                <a:spcPts val="281"/>
              </a:spcBef>
              <a:spcAft>
                <a:spcPts val="0"/>
              </a:spcAft>
              <a:buClr>
                <a:schemeClr val="dk1"/>
              </a:buClr>
              <a:buSzPts val="1500"/>
              <a:buChar char="•"/>
              <a:defRPr sz="1125"/>
            </a:lvl4pPr>
            <a:lvl5pPr marL="1714500" lvl="4" indent="-242888" algn="l">
              <a:lnSpc>
                <a:spcPct val="90000"/>
              </a:lnSpc>
              <a:spcBef>
                <a:spcPts val="281"/>
              </a:spcBef>
              <a:spcAft>
                <a:spcPts val="0"/>
              </a:spcAft>
              <a:buClr>
                <a:schemeClr val="dk1"/>
              </a:buClr>
              <a:buSzPts val="1500"/>
              <a:buChar char="•"/>
              <a:defRPr sz="1125"/>
            </a:lvl5pPr>
            <a:lvl6pPr marL="2057400" lvl="5" indent="-242888" algn="l">
              <a:lnSpc>
                <a:spcPct val="90000"/>
              </a:lnSpc>
              <a:spcBef>
                <a:spcPts val="281"/>
              </a:spcBef>
              <a:spcAft>
                <a:spcPts val="0"/>
              </a:spcAft>
              <a:buClr>
                <a:schemeClr val="dk1"/>
              </a:buClr>
              <a:buSzPts val="1500"/>
              <a:buChar char="•"/>
              <a:defRPr sz="1125"/>
            </a:lvl6pPr>
            <a:lvl7pPr marL="2400300" lvl="6" indent="-242888" algn="l">
              <a:lnSpc>
                <a:spcPct val="90000"/>
              </a:lnSpc>
              <a:spcBef>
                <a:spcPts val="281"/>
              </a:spcBef>
              <a:spcAft>
                <a:spcPts val="0"/>
              </a:spcAft>
              <a:buClr>
                <a:schemeClr val="dk1"/>
              </a:buClr>
              <a:buSzPts val="1500"/>
              <a:buChar char="•"/>
              <a:defRPr sz="1125"/>
            </a:lvl7pPr>
            <a:lvl8pPr marL="2743200" lvl="7" indent="-242888" algn="l">
              <a:lnSpc>
                <a:spcPct val="90000"/>
              </a:lnSpc>
              <a:spcBef>
                <a:spcPts val="281"/>
              </a:spcBef>
              <a:spcAft>
                <a:spcPts val="0"/>
              </a:spcAft>
              <a:buClr>
                <a:schemeClr val="dk1"/>
              </a:buClr>
              <a:buSzPts val="1500"/>
              <a:buChar char="•"/>
              <a:defRPr sz="1125"/>
            </a:lvl8pPr>
            <a:lvl9pPr marL="3086100" lvl="8" indent="-242888" algn="l">
              <a:lnSpc>
                <a:spcPct val="90000"/>
              </a:lnSpc>
              <a:spcBef>
                <a:spcPts val="281"/>
              </a:spcBef>
              <a:spcAft>
                <a:spcPts val="0"/>
              </a:spcAft>
              <a:buClr>
                <a:schemeClr val="dk1"/>
              </a:buClr>
              <a:buSzPts val="1500"/>
              <a:buChar char="•"/>
              <a:defRPr sz="1125"/>
            </a:lvl9pPr>
          </a:lstStyle>
          <a:p>
            <a:endParaRPr/>
          </a:p>
        </p:txBody>
      </p:sp>
      <p:sp>
        <p:nvSpPr>
          <p:cNvPr id="132" name="Google Shape;132;p2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chemeClr val="dk1"/>
              </a:buClr>
              <a:buSzPts val="1200"/>
              <a:buNone/>
              <a:defRPr sz="900"/>
            </a:lvl1pPr>
            <a:lvl2pPr marL="685800" lvl="1" indent="-171450" algn="l">
              <a:lnSpc>
                <a:spcPct val="90000"/>
              </a:lnSpc>
              <a:spcBef>
                <a:spcPts val="281"/>
              </a:spcBef>
              <a:spcAft>
                <a:spcPts val="0"/>
              </a:spcAft>
              <a:buClr>
                <a:schemeClr val="dk1"/>
              </a:buClr>
              <a:buSzPts val="1050"/>
              <a:buNone/>
              <a:defRPr sz="788"/>
            </a:lvl2pPr>
            <a:lvl3pPr marL="1028700" lvl="2" indent="-171450" algn="l">
              <a:lnSpc>
                <a:spcPct val="90000"/>
              </a:lnSpc>
              <a:spcBef>
                <a:spcPts val="281"/>
              </a:spcBef>
              <a:spcAft>
                <a:spcPts val="0"/>
              </a:spcAft>
              <a:buClr>
                <a:schemeClr val="dk1"/>
              </a:buClr>
              <a:buSzPts val="900"/>
              <a:buNone/>
              <a:defRPr sz="675"/>
            </a:lvl3pPr>
            <a:lvl4pPr marL="1371600" lvl="3" indent="-171450" algn="l">
              <a:lnSpc>
                <a:spcPct val="90000"/>
              </a:lnSpc>
              <a:spcBef>
                <a:spcPts val="281"/>
              </a:spcBef>
              <a:spcAft>
                <a:spcPts val="0"/>
              </a:spcAft>
              <a:buClr>
                <a:schemeClr val="dk1"/>
              </a:buClr>
              <a:buSzPts val="750"/>
              <a:buNone/>
              <a:defRPr sz="563"/>
            </a:lvl4pPr>
            <a:lvl5pPr marL="1714500" lvl="4" indent="-171450" algn="l">
              <a:lnSpc>
                <a:spcPct val="90000"/>
              </a:lnSpc>
              <a:spcBef>
                <a:spcPts val="281"/>
              </a:spcBef>
              <a:spcAft>
                <a:spcPts val="0"/>
              </a:spcAft>
              <a:buClr>
                <a:schemeClr val="dk1"/>
              </a:buClr>
              <a:buSzPts val="750"/>
              <a:buNone/>
              <a:defRPr sz="563"/>
            </a:lvl5pPr>
            <a:lvl6pPr marL="2057400" lvl="5" indent="-171450" algn="l">
              <a:lnSpc>
                <a:spcPct val="90000"/>
              </a:lnSpc>
              <a:spcBef>
                <a:spcPts val="281"/>
              </a:spcBef>
              <a:spcAft>
                <a:spcPts val="0"/>
              </a:spcAft>
              <a:buClr>
                <a:schemeClr val="dk1"/>
              </a:buClr>
              <a:buSzPts val="750"/>
              <a:buNone/>
              <a:defRPr sz="563"/>
            </a:lvl6pPr>
            <a:lvl7pPr marL="2400300" lvl="6" indent="-171450" algn="l">
              <a:lnSpc>
                <a:spcPct val="90000"/>
              </a:lnSpc>
              <a:spcBef>
                <a:spcPts val="281"/>
              </a:spcBef>
              <a:spcAft>
                <a:spcPts val="0"/>
              </a:spcAft>
              <a:buClr>
                <a:schemeClr val="dk1"/>
              </a:buClr>
              <a:buSzPts val="750"/>
              <a:buNone/>
              <a:defRPr sz="563"/>
            </a:lvl7pPr>
            <a:lvl8pPr marL="2743200" lvl="7" indent="-171450" algn="l">
              <a:lnSpc>
                <a:spcPct val="90000"/>
              </a:lnSpc>
              <a:spcBef>
                <a:spcPts val="281"/>
              </a:spcBef>
              <a:spcAft>
                <a:spcPts val="0"/>
              </a:spcAft>
              <a:buClr>
                <a:schemeClr val="dk1"/>
              </a:buClr>
              <a:buSzPts val="750"/>
              <a:buNone/>
              <a:defRPr sz="563"/>
            </a:lvl8pPr>
            <a:lvl9pPr marL="3086100" lvl="8" indent="-171450" algn="l">
              <a:lnSpc>
                <a:spcPct val="90000"/>
              </a:lnSpc>
              <a:spcBef>
                <a:spcPts val="281"/>
              </a:spcBef>
              <a:spcAft>
                <a:spcPts val="0"/>
              </a:spcAft>
              <a:buClr>
                <a:schemeClr val="dk1"/>
              </a:buClr>
              <a:buSzPts val="750"/>
              <a:buNone/>
              <a:defRPr sz="563"/>
            </a:lvl9pPr>
          </a:lstStyle>
          <a:p>
            <a:endParaRPr/>
          </a:p>
        </p:txBody>
      </p:sp>
      <p:sp>
        <p:nvSpPr>
          <p:cNvPr id="133" name="Google Shape;133;p2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2"/>
          <p:cNvSpPr>
            <a:spLocks noGrp="1"/>
          </p:cNvSpPr>
          <p:nvPr>
            <p:ph type="pic" idx="2"/>
          </p:nvPr>
        </p:nvSpPr>
        <p:spPr>
          <a:xfrm>
            <a:off x="3887391" y="740570"/>
            <a:ext cx="4629150" cy="3655219"/>
          </a:xfrm>
          <a:prstGeom prst="rect">
            <a:avLst/>
          </a:prstGeom>
          <a:noFill/>
          <a:ln>
            <a:noFill/>
          </a:ln>
        </p:spPr>
      </p:sp>
      <p:sp>
        <p:nvSpPr>
          <p:cNvPr id="139" name="Google Shape;139;p2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563"/>
              </a:spcBef>
              <a:spcAft>
                <a:spcPts val="0"/>
              </a:spcAft>
              <a:buClr>
                <a:schemeClr val="dk1"/>
              </a:buClr>
              <a:buSzPts val="1200"/>
              <a:buNone/>
              <a:defRPr sz="900"/>
            </a:lvl1pPr>
            <a:lvl2pPr marL="685800" lvl="1" indent="-171450" algn="l">
              <a:lnSpc>
                <a:spcPct val="90000"/>
              </a:lnSpc>
              <a:spcBef>
                <a:spcPts val="281"/>
              </a:spcBef>
              <a:spcAft>
                <a:spcPts val="0"/>
              </a:spcAft>
              <a:buClr>
                <a:schemeClr val="dk1"/>
              </a:buClr>
              <a:buSzPts val="1050"/>
              <a:buNone/>
              <a:defRPr sz="788"/>
            </a:lvl2pPr>
            <a:lvl3pPr marL="1028700" lvl="2" indent="-171450" algn="l">
              <a:lnSpc>
                <a:spcPct val="90000"/>
              </a:lnSpc>
              <a:spcBef>
                <a:spcPts val="281"/>
              </a:spcBef>
              <a:spcAft>
                <a:spcPts val="0"/>
              </a:spcAft>
              <a:buClr>
                <a:schemeClr val="dk1"/>
              </a:buClr>
              <a:buSzPts val="900"/>
              <a:buNone/>
              <a:defRPr sz="675"/>
            </a:lvl3pPr>
            <a:lvl4pPr marL="1371600" lvl="3" indent="-171450" algn="l">
              <a:lnSpc>
                <a:spcPct val="90000"/>
              </a:lnSpc>
              <a:spcBef>
                <a:spcPts val="281"/>
              </a:spcBef>
              <a:spcAft>
                <a:spcPts val="0"/>
              </a:spcAft>
              <a:buClr>
                <a:schemeClr val="dk1"/>
              </a:buClr>
              <a:buSzPts val="750"/>
              <a:buNone/>
              <a:defRPr sz="563"/>
            </a:lvl4pPr>
            <a:lvl5pPr marL="1714500" lvl="4" indent="-171450" algn="l">
              <a:lnSpc>
                <a:spcPct val="90000"/>
              </a:lnSpc>
              <a:spcBef>
                <a:spcPts val="281"/>
              </a:spcBef>
              <a:spcAft>
                <a:spcPts val="0"/>
              </a:spcAft>
              <a:buClr>
                <a:schemeClr val="dk1"/>
              </a:buClr>
              <a:buSzPts val="750"/>
              <a:buNone/>
              <a:defRPr sz="563"/>
            </a:lvl5pPr>
            <a:lvl6pPr marL="2057400" lvl="5" indent="-171450" algn="l">
              <a:lnSpc>
                <a:spcPct val="90000"/>
              </a:lnSpc>
              <a:spcBef>
                <a:spcPts val="281"/>
              </a:spcBef>
              <a:spcAft>
                <a:spcPts val="0"/>
              </a:spcAft>
              <a:buClr>
                <a:schemeClr val="dk1"/>
              </a:buClr>
              <a:buSzPts val="750"/>
              <a:buNone/>
              <a:defRPr sz="563"/>
            </a:lvl6pPr>
            <a:lvl7pPr marL="2400300" lvl="6" indent="-171450" algn="l">
              <a:lnSpc>
                <a:spcPct val="90000"/>
              </a:lnSpc>
              <a:spcBef>
                <a:spcPts val="281"/>
              </a:spcBef>
              <a:spcAft>
                <a:spcPts val="0"/>
              </a:spcAft>
              <a:buClr>
                <a:schemeClr val="dk1"/>
              </a:buClr>
              <a:buSzPts val="750"/>
              <a:buNone/>
              <a:defRPr sz="563"/>
            </a:lvl7pPr>
            <a:lvl8pPr marL="2743200" lvl="7" indent="-171450" algn="l">
              <a:lnSpc>
                <a:spcPct val="90000"/>
              </a:lnSpc>
              <a:spcBef>
                <a:spcPts val="281"/>
              </a:spcBef>
              <a:spcAft>
                <a:spcPts val="0"/>
              </a:spcAft>
              <a:buClr>
                <a:schemeClr val="dk1"/>
              </a:buClr>
              <a:buSzPts val="750"/>
              <a:buNone/>
              <a:defRPr sz="563"/>
            </a:lvl8pPr>
            <a:lvl9pPr marL="3086100" lvl="8" indent="-171450" algn="l">
              <a:lnSpc>
                <a:spcPct val="90000"/>
              </a:lnSpc>
              <a:spcBef>
                <a:spcPts val="281"/>
              </a:spcBef>
              <a:spcAft>
                <a:spcPts val="0"/>
              </a:spcAft>
              <a:buClr>
                <a:schemeClr val="dk1"/>
              </a:buClr>
              <a:buSzPts val="750"/>
              <a:buNone/>
              <a:defRPr sz="563"/>
            </a:lvl9pPr>
          </a:lstStyle>
          <a:p>
            <a:endParaRPr/>
          </a:p>
        </p:txBody>
      </p:sp>
      <p:sp>
        <p:nvSpPr>
          <p:cNvPr id="140" name="Google Shape;140;p2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4"/>
          <p:cNvSpPr txBox="1">
            <a:spLocks noGrp="1"/>
          </p:cNvSpPr>
          <p:nvPr>
            <p:ph type="body" idx="1"/>
          </p:nvPr>
        </p:nvSpPr>
        <p:spPr>
          <a:xfrm rot="5400000">
            <a:off x="1349574"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563"/>
              </a:spcBef>
              <a:spcAft>
                <a:spcPts val="0"/>
              </a:spcAft>
              <a:buClr>
                <a:schemeClr val="dk1"/>
              </a:buClr>
              <a:buSzPts val="1800"/>
              <a:buChar char="•"/>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
        <p:nvSpPr>
          <p:cNvPr id="152" name="Google Shape;152;p2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61" name="Google Shape;16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62" name="Google Shape;16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2" name="Google Shape;172;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73" name="Google Shape;173;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342900" lvl="0" indent="-238125">
              <a:spcBef>
                <a:spcPts val="0"/>
              </a:spcBef>
              <a:spcAft>
                <a:spcPts val="0"/>
              </a:spcAft>
              <a:buSzPts val="1400"/>
              <a:buChar char="●"/>
              <a:defRPr sz="105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74" name="Google Shape;17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7" name="Google Shape;17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180" name="Google Shape;180;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342900" lvl="0" indent="-228600">
              <a:spcBef>
                <a:spcPts val="0"/>
              </a:spcBef>
              <a:spcAft>
                <a:spcPts val="0"/>
              </a:spcAft>
              <a:buSzPts val="1200"/>
              <a:buChar char="●"/>
              <a:defRPr sz="900"/>
            </a:lvl1pPr>
            <a:lvl2pPr marL="685800" lvl="1" indent="-228600">
              <a:spcBef>
                <a:spcPts val="0"/>
              </a:spcBef>
              <a:spcAft>
                <a:spcPts val="0"/>
              </a:spcAft>
              <a:buSzPts val="1200"/>
              <a:buChar char="○"/>
              <a:defRPr sz="900"/>
            </a:lvl2pPr>
            <a:lvl3pPr marL="1028700" lvl="2" indent="-228600">
              <a:spcBef>
                <a:spcPts val="0"/>
              </a:spcBef>
              <a:spcAft>
                <a:spcPts val="0"/>
              </a:spcAft>
              <a:buSzPts val="1200"/>
              <a:buChar char="■"/>
              <a:defRPr sz="900"/>
            </a:lvl3pPr>
            <a:lvl4pPr marL="1371600" lvl="3" indent="-228600">
              <a:spcBef>
                <a:spcPts val="0"/>
              </a:spcBef>
              <a:spcAft>
                <a:spcPts val="0"/>
              </a:spcAft>
              <a:buSzPts val="1200"/>
              <a:buChar char="●"/>
              <a:defRPr sz="900"/>
            </a:lvl4pPr>
            <a:lvl5pPr marL="1714500" lvl="4" indent="-228600">
              <a:spcBef>
                <a:spcPts val="0"/>
              </a:spcBef>
              <a:spcAft>
                <a:spcPts val="0"/>
              </a:spcAft>
              <a:buSzPts val="1200"/>
              <a:buChar char="○"/>
              <a:defRPr sz="900"/>
            </a:lvl5pPr>
            <a:lvl6pPr marL="2057400" lvl="5" indent="-228600">
              <a:spcBef>
                <a:spcPts val="0"/>
              </a:spcBef>
              <a:spcAft>
                <a:spcPts val="0"/>
              </a:spcAft>
              <a:buSzPts val="1200"/>
              <a:buChar char="■"/>
              <a:defRPr sz="900"/>
            </a:lvl6pPr>
            <a:lvl7pPr marL="2400300" lvl="6" indent="-228600">
              <a:spcBef>
                <a:spcPts val="0"/>
              </a:spcBef>
              <a:spcAft>
                <a:spcPts val="0"/>
              </a:spcAft>
              <a:buSzPts val="1200"/>
              <a:buChar char="●"/>
              <a:defRPr sz="900"/>
            </a:lvl7pPr>
            <a:lvl8pPr marL="2743200" lvl="7" indent="-228600">
              <a:spcBef>
                <a:spcPts val="0"/>
              </a:spcBef>
              <a:spcAft>
                <a:spcPts val="0"/>
              </a:spcAft>
              <a:buSzPts val="1200"/>
              <a:buChar char="○"/>
              <a:defRPr sz="900"/>
            </a:lvl8pPr>
            <a:lvl9pPr marL="3086100" lvl="8" indent="-228600">
              <a:spcBef>
                <a:spcPts val="0"/>
              </a:spcBef>
              <a:spcAft>
                <a:spcPts val="0"/>
              </a:spcAft>
              <a:buSzPts val="1200"/>
              <a:buChar char="■"/>
              <a:defRPr sz="900"/>
            </a:lvl9pPr>
          </a:lstStyle>
          <a:p>
            <a:endParaRPr/>
          </a:p>
        </p:txBody>
      </p:sp>
      <p:sp>
        <p:nvSpPr>
          <p:cNvPr id="181" name="Google Shape;18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184" name="Google Shape;1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342900" lvl="0" indent="-304800" algn="l">
              <a:spcBef>
                <a:spcPts val="420"/>
              </a:spcBef>
              <a:spcAft>
                <a:spcPts val="0"/>
              </a:spcAft>
              <a:buClr>
                <a:schemeClr val="dk1"/>
              </a:buClr>
              <a:buSzPts val="2800"/>
              <a:buChar char="•"/>
              <a:defRPr sz="2100"/>
            </a:lvl1pPr>
            <a:lvl2pPr marL="685800" lvl="1" indent="-285750" algn="l">
              <a:spcBef>
                <a:spcPts val="360"/>
              </a:spcBef>
              <a:spcAft>
                <a:spcPts val="0"/>
              </a:spcAft>
              <a:buClr>
                <a:schemeClr val="dk1"/>
              </a:buClr>
              <a:buSzPts val="2400"/>
              <a:buChar char="–"/>
              <a:defRPr sz="1800"/>
            </a:lvl2pPr>
            <a:lvl3pPr marL="1028700" lvl="2" indent="-266700" algn="l">
              <a:spcBef>
                <a:spcPts val="300"/>
              </a:spcBef>
              <a:spcAft>
                <a:spcPts val="0"/>
              </a:spcAft>
              <a:buClr>
                <a:schemeClr val="dk1"/>
              </a:buClr>
              <a:buSzPts val="2000"/>
              <a:buChar char="•"/>
              <a:defRPr sz="1500"/>
            </a:lvl3pPr>
            <a:lvl4pPr marL="1371600" lvl="3" indent="-257175" algn="l">
              <a:spcBef>
                <a:spcPts val="270"/>
              </a:spcBef>
              <a:spcAft>
                <a:spcPts val="0"/>
              </a:spcAft>
              <a:buClr>
                <a:schemeClr val="dk1"/>
              </a:buClr>
              <a:buSzPts val="1800"/>
              <a:buChar char="–"/>
              <a:defRPr sz="1350"/>
            </a:lvl4pPr>
            <a:lvl5pPr marL="1714500" lvl="4" indent="-257175" algn="l">
              <a:spcBef>
                <a:spcPts val="270"/>
              </a:spcBef>
              <a:spcAft>
                <a:spcPts val="0"/>
              </a:spcAft>
              <a:buClr>
                <a:schemeClr val="dk1"/>
              </a:buClr>
              <a:buSzPts val="1800"/>
              <a:buChar char="»"/>
              <a:defRPr sz="1350"/>
            </a:lvl5pPr>
            <a:lvl6pPr marL="2057400" lvl="5" indent="-257175" algn="l">
              <a:spcBef>
                <a:spcPts val="270"/>
              </a:spcBef>
              <a:spcAft>
                <a:spcPts val="0"/>
              </a:spcAft>
              <a:buClr>
                <a:schemeClr val="dk1"/>
              </a:buClr>
              <a:buSzPts val="1800"/>
              <a:buChar char="•"/>
              <a:defRPr sz="1350"/>
            </a:lvl6pPr>
            <a:lvl7pPr marL="2400300" lvl="6" indent="-257175" algn="l">
              <a:spcBef>
                <a:spcPts val="270"/>
              </a:spcBef>
              <a:spcAft>
                <a:spcPts val="0"/>
              </a:spcAft>
              <a:buClr>
                <a:schemeClr val="dk1"/>
              </a:buClr>
              <a:buSzPts val="1800"/>
              <a:buChar char="•"/>
              <a:defRPr sz="1350"/>
            </a:lvl7pPr>
            <a:lvl8pPr marL="2743200" lvl="7" indent="-257175" algn="l">
              <a:spcBef>
                <a:spcPts val="270"/>
              </a:spcBef>
              <a:spcAft>
                <a:spcPts val="0"/>
              </a:spcAft>
              <a:buClr>
                <a:schemeClr val="dk1"/>
              </a:buClr>
              <a:buSzPts val="1800"/>
              <a:buChar char="•"/>
              <a:defRPr sz="1350"/>
            </a:lvl8pPr>
            <a:lvl9pPr marL="3086100" lvl="8" indent="-257175" algn="l">
              <a:spcBef>
                <a:spcPts val="270"/>
              </a:spcBef>
              <a:spcAft>
                <a:spcPts val="0"/>
              </a:spcAft>
              <a:buClr>
                <a:schemeClr val="dk1"/>
              </a:buClr>
              <a:buSzPts val="1800"/>
              <a:buChar char="•"/>
              <a:defRPr sz="1350"/>
            </a:lvl9pPr>
          </a:lstStyle>
          <a:p>
            <a:endParaRPr/>
          </a:p>
        </p:txBody>
      </p:sp>
      <p:sp>
        <p:nvSpPr>
          <p:cNvPr id="32" name="Google Shape;32;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342900" lvl="0" indent="-304800" algn="l">
              <a:spcBef>
                <a:spcPts val="420"/>
              </a:spcBef>
              <a:spcAft>
                <a:spcPts val="0"/>
              </a:spcAft>
              <a:buClr>
                <a:schemeClr val="dk1"/>
              </a:buClr>
              <a:buSzPts val="2800"/>
              <a:buChar char="•"/>
              <a:defRPr sz="2100"/>
            </a:lvl1pPr>
            <a:lvl2pPr marL="685800" lvl="1" indent="-285750" algn="l">
              <a:spcBef>
                <a:spcPts val="360"/>
              </a:spcBef>
              <a:spcAft>
                <a:spcPts val="0"/>
              </a:spcAft>
              <a:buClr>
                <a:schemeClr val="dk1"/>
              </a:buClr>
              <a:buSzPts val="2400"/>
              <a:buChar char="–"/>
              <a:defRPr sz="1800"/>
            </a:lvl2pPr>
            <a:lvl3pPr marL="1028700" lvl="2" indent="-266700" algn="l">
              <a:spcBef>
                <a:spcPts val="300"/>
              </a:spcBef>
              <a:spcAft>
                <a:spcPts val="0"/>
              </a:spcAft>
              <a:buClr>
                <a:schemeClr val="dk1"/>
              </a:buClr>
              <a:buSzPts val="2000"/>
              <a:buChar char="•"/>
              <a:defRPr sz="1500"/>
            </a:lvl3pPr>
            <a:lvl4pPr marL="1371600" lvl="3" indent="-257175" algn="l">
              <a:spcBef>
                <a:spcPts val="270"/>
              </a:spcBef>
              <a:spcAft>
                <a:spcPts val="0"/>
              </a:spcAft>
              <a:buClr>
                <a:schemeClr val="dk1"/>
              </a:buClr>
              <a:buSzPts val="1800"/>
              <a:buChar char="–"/>
              <a:defRPr sz="1350"/>
            </a:lvl4pPr>
            <a:lvl5pPr marL="1714500" lvl="4" indent="-257175" algn="l">
              <a:spcBef>
                <a:spcPts val="270"/>
              </a:spcBef>
              <a:spcAft>
                <a:spcPts val="0"/>
              </a:spcAft>
              <a:buClr>
                <a:schemeClr val="dk1"/>
              </a:buClr>
              <a:buSzPts val="1800"/>
              <a:buChar char="»"/>
              <a:defRPr sz="1350"/>
            </a:lvl5pPr>
            <a:lvl6pPr marL="2057400" lvl="5" indent="-257175" algn="l">
              <a:spcBef>
                <a:spcPts val="270"/>
              </a:spcBef>
              <a:spcAft>
                <a:spcPts val="0"/>
              </a:spcAft>
              <a:buClr>
                <a:schemeClr val="dk1"/>
              </a:buClr>
              <a:buSzPts val="1800"/>
              <a:buChar char="•"/>
              <a:defRPr sz="1350"/>
            </a:lvl6pPr>
            <a:lvl7pPr marL="2400300" lvl="6" indent="-257175" algn="l">
              <a:spcBef>
                <a:spcPts val="270"/>
              </a:spcBef>
              <a:spcAft>
                <a:spcPts val="0"/>
              </a:spcAft>
              <a:buClr>
                <a:schemeClr val="dk1"/>
              </a:buClr>
              <a:buSzPts val="1800"/>
              <a:buChar char="•"/>
              <a:defRPr sz="1350"/>
            </a:lvl7pPr>
            <a:lvl8pPr marL="2743200" lvl="7" indent="-257175" algn="l">
              <a:spcBef>
                <a:spcPts val="270"/>
              </a:spcBef>
              <a:spcAft>
                <a:spcPts val="0"/>
              </a:spcAft>
              <a:buClr>
                <a:schemeClr val="dk1"/>
              </a:buClr>
              <a:buSzPts val="1800"/>
              <a:buChar char="•"/>
              <a:defRPr sz="1350"/>
            </a:lvl8pPr>
            <a:lvl9pPr marL="3086100" lvl="8" indent="-257175" algn="l">
              <a:spcBef>
                <a:spcPts val="270"/>
              </a:spcBef>
              <a:spcAft>
                <a:spcPts val="0"/>
              </a:spcAft>
              <a:buClr>
                <a:schemeClr val="dk1"/>
              </a:buClr>
              <a:buSzPts val="1800"/>
              <a:buChar char="•"/>
              <a:defRPr sz="1350"/>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33"/>
          <p:cNvSpPr/>
          <p:nvPr/>
        </p:nvSpPr>
        <p:spPr>
          <a:xfrm>
            <a:off x="4572000" y="-125"/>
            <a:ext cx="4572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7" name="Google Shape;187;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188" name="Google Shape;188;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189" name="Google Shape;189;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342900" lvl="0" indent="-257175">
              <a:spcBef>
                <a:spcPts val="0"/>
              </a:spcBef>
              <a:spcAft>
                <a:spcPts val="0"/>
              </a:spcAft>
              <a:buSzPts val="1800"/>
              <a:buChar char="●"/>
              <a:defRPr/>
            </a:lvl1pPr>
            <a:lvl2pPr marL="685800" lvl="1" indent="-238125">
              <a:spcBef>
                <a:spcPts val="0"/>
              </a:spcBef>
              <a:spcAft>
                <a:spcPts val="0"/>
              </a:spcAft>
              <a:buSzPts val="1400"/>
              <a:buChar char="○"/>
              <a:defRPr/>
            </a:lvl2pPr>
            <a:lvl3pPr marL="1028700" lvl="2" indent="-238125">
              <a:spcBef>
                <a:spcPts val="0"/>
              </a:spcBef>
              <a:spcAft>
                <a:spcPts val="0"/>
              </a:spcAft>
              <a:buSzPts val="1400"/>
              <a:buChar char="■"/>
              <a:defRPr/>
            </a:lvl3pPr>
            <a:lvl4pPr marL="1371600" lvl="3" indent="-238125">
              <a:spcBef>
                <a:spcPts val="0"/>
              </a:spcBef>
              <a:spcAft>
                <a:spcPts val="0"/>
              </a:spcAft>
              <a:buSzPts val="1400"/>
              <a:buChar char="●"/>
              <a:defRPr/>
            </a:lvl4pPr>
            <a:lvl5pPr marL="1714500" lvl="4" indent="-238125">
              <a:spcBef>
                <a:spcPts val="0"/>
              </a:spcBef>
              <a:spcAft>
                <a:spcPts val="0"/>
              </a:spcAft>
              <a:buSzPts val="1400"/>
              <a:buChar char="○"/>
              <a:defRPr/>
            </a:lvl5pPr>
            <a:lvl6pPr marL="2057400" lvl="5" indent="-238125">
              <a:spcBef>
                <a:spcPts val="0"/>
              </a:spcBef>
              <a:spcAft>
                <a:spcPts val="0"/>
              </a:spcAft>
              <a:buSzPts val="1400"/>
              <a:buChar char="■"/>
              <a:defRPr/>
            </a:lvl6pPr>
            <a:lvl7pPr marL="2400300" lvl="6" indent="-238125">
              <a:spcBef>
                <a:spcPts val="0"/>
              </a:spcBef>
              <a:spcAft>
                <a:spcPts val="0"/>
              </a:spcAft>
              <a:buSzPts val="1400"/>
              <a:buChar char="●"/>
              <a:defRPr/>
            </a:lvl7pPr>
            <a:lvl8pPr marL="2743200" lvl="7" indent="-238125">
              <a:spcBef>
                <a:spcPts val="0"/>
              </a:spcBef>
              <a:spcAft>
                <a:spcPts val="0"/>
              </a:spcAft>
              <a:buSzPts val="1400"/>
              <a:buChar char="○"/>
              <a:defRPr/>
            </a:lvl8pPr>
            <a:lvl9pPr marL="3086100" lvl="8" indent="-238125">
              <a:spcBef>
                <a:spcPts val="0"/>
              </a:spcBef>
              <a:spcAft>
                <a:spcPts val="0"/>
              </a:spcAft>
              <a:buSzPts val="1400"/>
              <a:buChar char="■"/>
              <a:defRPr/>
            </a:lvl9pPr>
          </a:lstStyle>
          <a:p>
            <a:endParaRPr/>
          </a:p>
        </p:txBody>
      </p:sp>
      <p:sp>
        <p:nvSpPr>
          <p:cNvPr id="190" name="Google Shape;1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342900" lvl="0" indent="-171450">
              <a:lnSpc>
                <a:spcPct val="100000"/>
              </a:lnSpc>
              <a:spcBef>
                <a:spcPts val="0"/>
              </a:spcBef>
              <a:spcAft>
                <a:spcPts val="0"/>
              </a:spcAft>
              <a:buSzPts val="1800"/>
              <a:buNone/>
              <a:defRPr/>
            </a:lvl1pPr>
          </a:lstStyle>
          <a:p>
            <a:endParaRPr/>
          </a:p>
        </p:txBody>
      </p:sp>
      <p:sp>
        <p:nvSpPr>
          <p:cNvPr id="193" name="Google Shape;19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196" name="Google Shape;196;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342900" lvl="0" indent="-257175" algn="ctr">
              <a:spcBef>
                <a:spcPts val="0"/>
              </a:spcBef>
              <a:spcAft>
                <a:spcPts val="0"/>
              </a:spcAft>
              <a:buSzPts val="1800"/>
              <a:buChar char="●"/>
              <a:defRPr/>
            </a:lvl1pPr>
            <a:lvl2pPr marL="685800" lvl="1" indent="-238125" algn="ctr">
              <a:spcBef>
                <a:spcPts val="0"/>
              </a:spcBef>
              <a:spcAft>
                <a:spcPts val="0"/>
              </a:spcAft>
              <a:buSzPts val="1400"/>
              <a:buChar char="○"/>
              <a:defRPr/>
            </a:lvl2pPr>
            <a:lvl3pPr marL="1028700" lvl="2" indent="-238125" algn="ctr">
              <a:spcBef>
                <a:spcPts val="0"/>
              </a:spcBef>
              <a:spcAft>
                <a:spcPts val="0"/>
              </a:spcAft>
              <a:buSzPts val="1400"/>
              <a:buChar char="■"/>
              <a:defRPr/>
            </a:lvl3pPr>
            <a:lvl4pPr marL="1371600" lvl="3" indent="-238125" algn="ctr">
              <a:spcBef>
                <a:spcPts val="0"/>
              </a:spcBef>
              <a:spcAft>
                <a:spcPts val="0"/>
              </a:spcAft>
              <a:buSzPts val="1400"/>
              <a:buChar char="●"/>
              <a:defRPr/>
            </a:lvl4pPr>
            <a:lvl5pPr marL="1714500" lvl="4" indent="-238125" algn="ctr">
              <a:spcBef>
                <a:spcPts val="0"/>
              </a:spcBef>
              <a:spcAft>
                <a:spcPts val="0"/>
              </a:spcAft>
              <a:buSzPts val="1400"/>
              <a:buChar char="○"/>
              <a:defRPr/>
            </a:lvl5pPr>
            <a:lvl6pPr marL="2057400" lvl="5" indent="-238125" algn="ctr">
              <a:spcBef>
                <a:spcPts val="0"/>
              </a:spcBef>
              <a:spcAft>
                <a:spcPts val="0"/>
              </a:spcAft>
              <a:buSzPts val="1400"/>
              <a:buChar char="■"/>
              <a:defRPr/>
            </a:lvl6pPr>
            <a:lvl7pPr marL="2400300" lvl="6" indent="-238125" algn="ctr">
              <a:spcBef>
                <a:spcPts val="0"/>
              </a:spcBef>
              <a:spcAft>
                <a:spcPts val="0"/>
              </a:spcAft>
              <a:buSzPts val="1400"/>
              <a:buChar char="●"/>
              <a:defRPr/>
            </a:lvl7pPr>
            <a:lvl8pPr marL="2743200" lvl="7" indent="-238125" algn="ctr">
              <a:spcBef>
                <a:spcPts val="0"/>
              </a:spcBef>
              <a:spcAft>
                <a:spcPts val="0"/>
              </a:spcAft>
              <a:buSzPts val="1400"/>
              <a:buChar char="○"/>
              <a:defRPr/>
            </a:lvl8pPr>
            <a:lvl9pPr marL="3086100" lvl="8" indent="-238125" algn="ctr">
              <a:spcBef>
                <a:spcPts val="0"/>
              </a:spcBef>
              <a:spcAft>
                <a:spcPts val="0"/>
              </a:spcAft>
              <a:buSzPts val="1400"/>
              <a:buChar char="■"/>
              <a:defRPr/>
            </a:lvl9pPr>
          </a:lstStyle>
          <a:p>
            <a:endParaRPr/>
          </a:p>
        </p:txBody>
      </p:sp>
      <p:sp>
        <p:nvSpPr>
          <p:cNvPr id="197" name="Google Shape;19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
        <p:cNvGrpSpPr/>
        <p:nvPr/>
      </p:nvGrpSpPr>
      <p:grpSpPr>
        <a:xfrm>
          <a:off x="0" y="0"/>
          <a:ext cx="0" cy="0"/>
          <a:chOff x="0" y="0"/>
          <a:chExt cx="0" cy="0"/>
        </a:xfrm>
      </p:grpSpPr>
      <p:sp>
        <p:nvSpPr>
          <p:cNvPr id="199" name="Google Shape;19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342900" lvl="0" indent="-171450" algn="l">
              <a:spcBef>
                <a:spcPts val="360"/>
              </a:spcBef>
              <a:spcAft>
                <a:spcPts val="0"/>
              </a:spcAft>
              <a:buClr>
                <a:schemeClr val="dk1"/>
              </a:buClr>
              <a:buSzPts val="2400"/>
              <a:buNone/>
              <a:defRPr sz="1800" b="1"/>
            </a:lvl1pPr>
            <a:lvl2pPr marL="685800" lvl="1" indent="-171450" algn="l">
              <a:spcBef>
                <a:spcPts val="300"/>
              </a:spcBef>
              <a:spcAft>
                <a:spcPts val="0"/>
              </a:spcAft>
              <a:buClr>
                <a:schemeClr val="dk1"/>
              </a:buClr>
              <a:buSzPts val="2000"/>
              <a:buNone/>
              <a:defRPr sz="1500" b="1"/>
            </a:lvl2pPr>
            <a:lvl3pPr marL="1028700" lvl="2" indent="-171450" algn="l">
              <a:spcBef>
                <a:spcPts val="270"/>
              </a:spcBef>
              <a:spcAft>
                <a:spcPts val="0"/>
              </a:spcAft>
              <a:buClr>
                <a:schemeClr val="dk1"/>
              </a:buClr>
              <a:buSzPts val="1800"/>
              <a:buNone/>
              <a:defRPr sz="1350" b="1"/>
            </a:lvl3pPr>
            <a:lvl4pPr marL="1371600" lvl="3" indent="-171450" algn="l">
              <a:spcBef>
                <a:spcPts val="240"/>
              </a:spcBef>
              <a:spcAft>
                <a:spcPts val="0"/>
              </a:spcAft>
              <a:buClr>
                <a:schemeClr val="dk1"/>
              </a:buClr>
              <a:buSzPts val="1600"/>
              <a:buNone/>
              <a:defRPr sz="1200" b="1"/>
            </a:lvl4pPr>
            <a:lvl5pPr marL="1714500" lvl="4" indent="-171450" algn="l">
              <a:spcBef>
                <a:spcPts val="240"/>
              </a:spcBef>
              <a:spcAft>
                <a:spcPts val="0"/>
              </a:spcAft>
              <a:buClr>
                <a:schemeClr val="dk1"/>
              </a:buClr>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342900" lvl="0" indent="-285750" algn="l">
              <a:spcBef>
                <a:spcPts val="360"/>
              </a:spcBef>
              <a:spcAft>
                <a:spcPts val="0"/>
              </a:spcAft>
              <a:buClr>
                <a:schemeClr val="dk1"/>
              </a:buClr>
              <a:buSzPts val="2400"/>
              <a:buChar char="•"/>
              <a:defRPr sz="1800"/>
            </a:lvl1pPr>
            <a:lvl2pPr marL="685800" lvl="1" indent="-266700" algn="l">
              <a:spcBef>
                <a:spcPts val="300"/>
              </a:spcBef>
              <a:spcAft>
                <a:spcPts val="0"/>
              </a:spcAft>
              <a:buClr>
                <a:schemeClr val="dk1"/>
              </a:buClr>
              <a:buSzPts val="2000"/>
              <a:buChar char="–"/>
              <a:defRPr sz="1500"/>
            </a:lvl2pPr>
            <a:lvl3pPr marL="1028700" lvl="2" indent="-257175" algn="l">
              <a:spcBef>
                <a:spcPts val="270"/>
              </a:spcBef>
              <a:spcAft>
                <a:spcPts val="0"/>
              </a:spcAft>
              <a:buClr>
                <a:schemeClr val="dk1"/>
              </a:buClr>
              <a:buSzPts val="1800"/>
              <a:buChar char="•"/>
              <a:defRPr sz="1350"/>
            </a:lvl3pPr>
            <a:lvl4pPr marL="1371600" lvl="3" indent="-247650" algn="l">
              <a:spcBef>
                <a:spcPts val="240"/>
              </a:spcBef>
              <a:spcAft>
                <a:spcPts val="0"/>
              </a:spcAft>
              <a:buClr>
                <a:schemeClr val="dk1"/>
              </a:buClr>
              <a:buSzPts val="1600"/>
              <a:buChar char="–"/>
              <a:defRPr sz="1200"/>
            </a:lvl4pPr>
            <a:lvl5pPr marL="1714500" lvl="4" indent="-247650" algn="l">
              <a:spcBef>
                <a:spcPts val="240"/>
              </a:spcBef>
              <a:spcAft>
                <a:spcPts val="0"/>
              </a:spcAft>
              <a:buClr>
                <a:schemeClr val="dk1"/>
              </a:buClr>
              <a:buSzPts val="1600"/>
              <a:buChar char="»"/>
              <a:defRPr sz="120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342900" lvl="0" indent="-171450" algn="l">
              <a:spcBef>
                <a:spcPts val="360"/>
              </a:spcBef>
              <a:spcAft>
                <a:spcPts val="0"/>
              </a:spcAft>
              <a:buClr>
                <a:schemeClr val="dk1"/>
              </a:buClr>
              <a:buSzPts val="2400"/>
              <a:buNone/>
              <a:defRPr sz="1800" b="1"/>
            </a:lvl1pPr>
            <a:lvl2pPr marL="685800" lvl="1" indent="-171450" algn="l">
              <a:spcBef>
                <a:spcPts val="300"/>
              </a:spcBef>
              <a:spcAft>
                <a:spcPts val="0"/>
              </a:spcAft>
              <a:buClr>
                <a:schemeClr val="dk1"/>
              </a:buClr>
              <a:buSzPts val="2000"/>
              <a:buNone/>
              <a:defRPr sz="1500" b="1"/>
            </a:lvl2pPr>
            <a:lvl3pPr marL="1028700" lvl="2" indent="-171450" algn="l">
              <a:spcBef>
                <a:spcPts val="270"/>
              </a:spcBef>
              <a:spcAft>
                <a:spcPts val="0"/>
              </a:spcAft>
              <a:buClr>
                <a:schemeClr val="dk1"/>
              </a:buClr>
              <a:buSzPts val="1800"/>
              <a:buNone/>
              <a:defRPr sz="1350" b="1"/>
            </a:lvl3pPr>
            <a:lvl4pPr marL="1371600" lvl="3" indent="-171450" algn="l">
              <a:spcBef>
                <a:spcPts val="240"/>
              </a:spcBef>
              <a:spcAft>
                <a:spcPts val="0"/>
              </a:spcAft>
              <a:buClr>
                <a:schemeClr val="dk1"/>
              </a:buClr>
              <a:buSzPts val="1600"/>
              <a:buNone/>
              <a:defRPr sz="1200" b="1"/>
            </a:lvl4pPr>
            <a:lvl5pPr marL="1714500" lvl="4" indent="-171450" algn="l">
              <a:spcBef>
                <a:spcPts val="240"/>
              </a:spcBef>
              <a:spcAft>
                <a:spcPts val="0"/>
              </a:spcAft>
              <a:buClr>
                <a:schemeClr val="dk1"/>
              </a:buClr>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342900" lvl="0" indent="-285750" algn="l">
              <a:spcBef>
                <a:spcPts val="360"/>
              </a:spcBef>
              <a:spcAft>
                <a:spcPts val="0"/>
              </a:spcAft>
              <a:buClr>
                <a:schemeClr val="dk1"/>
              </a:buClr>
              <a:buSzPts val="2400"/>
              <a:buChar char="•"/>
              <a:defRPr sz="1800"/>
            </a:lvl1pPr>
            <a:lvl2pPr marL="685800" lvl="1" indent="-266700" algn="l">
              <a:spcBef>
                <a:spcPts val="300"/>
              </a:spcBef>
              <a:spcAft>
                <a:spcPts val="0"/>
              </a:spcAft>
              <a:buClr>
                <a:schemeClr val="dk1"/>
              </a:buClr>
              <a:buSzPts val="2000"/>
              <a:buChar char="–"/>
              <a:defRPr sz="1500"/>
            </a:lvl2pPr>
            <a:lvl3pPr marL="1028700" lvl="2" indent="-257175" algn="l">
              <a:spcBef>
                <a:spcPts val="270"/>
              </a:spcBef>
              <a:spcAft>
                <a:spcPts val="0"/>
              </a:spcAft>
              <a:buClr>
                <a:schemeClr val="dk1"/>
              </a:buClr>
              <a:buSzPts val="1800"/>
              <a:buChar char="•"/>
              <a:defRPr sz="1350"/>
            </a:lvl3pPr>
            <a:lvl4pPr marL="1371600" lvl="3" indent="-247650" algn="l">
              <a:spcBef>
                <a:spcPts val="240"/>
              </a:spcBef>
              <a:spcAft>
                <a:spcPts val="0"/>
              </a:spcAft>
              <a:buClr>
                <a:schemeClr val="dk1"/>
              </a:buClr>
              <a:buSzPts val="1600"/>
              <a:buChar char="–"/>
              <a:defRPr sz="1200"/>
            </a:lvl4pPr>
            <a:lvl5pPr marL="1714500" lvl="4" indent="-247650" algn="l">
              <a:spcBef>
                <a:spcPts val="240"/>
              </a:spcBef>
              <a:spcAft>
                <a:spcPts val="0"/>
              </a:spcAft>
              <a:buClr>
                <a:schemeClr val="dk1"/>
              </a:buClr>
              <a:buSzPts val="1600"/>
              <a:buChar char="»"/>
              <a:defRPr sz="120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342900" lvl="0" indent="-323850" algn="l">
              <a:spcBef>
                <a:spcPts val="480"/>
              </a:spcBef>
              <a:spcAft>
                <a:spcPts val="0"/>
              </a:spcAft>
              <a:buClr>
                <a:schemeClr val="dk1"/>
              </a:buClr>
              <a:buSzPts val="3200"/>
              <a:buChar char="•"/>
              <a:defRPr sz="2400"/>
            </a:lvl1pPr>
            <a:lvl2pPr marL="685800" lvl="1" indent="-304800" algn="l">
              <a:spcBef>
                <a:spcPts val="420"/>
              </a:spcBef>
              <a:spcAft>
                <a:spcPts val="0"/>
              </a:spcAft>
              <a:buClr>
                <a:schemeClr val="dk1"/>
              </a:buClr>
              <a:buSzPts val="2800"/>
              <a:buChar char="–"/>
              <a:defRPr sz="2100"/>
            </a:lvl2pPr>
            <a:lvl3pPr marL="1028700" lvl="2" indent="-285750" algn="l">
              <a:spcBef>
                <a:spcPts val="360"/>
              </a:spcBef>
              <a:spcAft>
                <a:spcPts val="0"/>
              </a:spcAft>
              <a:buClr>
                <a:schemeClr val="dk1"/>
              </a:buClr>
              <a:buSzPts val="2400"/>
              <a:buChar char="•"/>
              <a:defRPr sz="1800"/>
            </a:lvl3pPr>
            <a:lvl4pPr marL="1371600" lvl="3" indent="-266700" algn="l">
              <a:spcBef>
                <a:spcPts val="300"/>
              </a:spcBef>
              <a:spcAft>
                <a:spcPts val="0"/>
              </a:spcAft>
              <a:buClr>
                <a:schemeClr val="dk1"/>
              </a:buClr>
              <a:buSzPts val="2000"/>
              <a:buChar char="–"/>
              <a:defRPr sz="1500"/>
            </a:lvl4pPr>
            <a:lvl5pPr marL="1714500" lvl="4" indent="-266700" algn="l">
              <a:spcBef>
                <a:spcPts val="300"/>
              </a:spcBef>
              <a:spcAft>
                <a:spcPts val="0"/>
              </a:spcAft>
              <a:buClr>
                <a:schemeClr val="dk1"/>
              </a:buClr>
              <a:buSzPts val="2000"/>
              <a:buChar char="»"/>
              <a:defRPr sz="1500"/>
            </a:lvl5pPr>
            <a:lvl6pPr marL="2057400" lvl="5" indent="-266700" algn="l">
              <a:spcBef>
                <a:spcPts val="300"/>
              </a:spcBef>
              <a:spcAft>
                <a:spcPts val="0"/>
              </a:spcAft>
              <a:buClr>
                <a:schemeClr val="dk1"/>
              </a:buClr>
              <a:buSzPts val="2000"/>
              <a:buChar char="•"/>
              <a:defRPr sz="1500"/>
            </a:lvl6pPr>
            <a:lvl7pPr marL="2400300" lvl="6" indent="-266700" algn="l">
              <a:spcBef>
                <a:spcPts val="300"/>
              </a:spcBef>
              <a:spcAft>
                <a:spcPts val="0"/>
              </a:spcAft>
              <a:buClr>
                <a:schemeClr val="dk1"/>
              </a:buClr>
              <a:buSzPts val="2000"/>
              <a:buChar char="•"/>
              <a:defRPr sz="1500"/>
            </a:lvl7pPr>
            <a:lvl8pPr marL="2743200" lvl="7" indent="-266700" algn="l">
              <a:spcBef>
                <a:spcPts val="300"/>
              </a:spcBef>
              <a:spcAft>
                <a:spcPts val="0"/>
              </a:spcAft>
              <a:buClr>
                <a:schemeClr val="dk1"/>
              </a:buClr>
              <a:buSzPts val="2000"/>
              <a:buChar char="•"/>
              <a:defRPr sz="1500"/>
            </a:lvl8pPr>
            <a:lvl9pPr marL="3086100" lvl="8" indent="-266700" algn="l">
              <a:spcBef>
                <a:spcPts val="300"/>
              </a:spcBef>
              <a:spcAft>
                <a:spcPts val="0"/>
              </a:spcAft>
              <a:buClr>
                <a:schemeClr val="dk1"/>
              </a:buClr>
              <a:buSzPts val="2000"/>
              <a:buChar char="•"/>
              <a:defRPr sz="1500"/>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342900" lvl="0" indent="-171450" algn="l">
              <a:spcBef>
                <a:spcPts val="210"/>
              </a:spcBef>
              <a:spcAft>
                <a:spcPts val="0"/>
              </a:spcAft>
              <a:buClr>
                <a:schemeClr val="dk1"/>
              </a:buClr>
              <a:buSzPts val="1400"/>
              <a:buNone/>
              <a:defRPr sz="1050"/>
            </a:lvl1pPr>
            <a:lvl2pPr marL="685800" lvl="1" indent="-171450" algn="l">
              <a:spcBef>
                <a:spcPts val="180"/>
              </a:spcBef>
              <a:spcAft>
                <a:spcPts val="0"/>
              </a:spcAft>
              <a:buClr>
                <a:schemeClr val="dk1"/>
              </a:buClr>
              <a:buSzPts val="1200"/>
              <a:buNone/>
              <a:defRPr sz="900"/>
            </a:lvl2pPr>
            <a:lvl3pPr marL="1028700" lvl="2" indent="-171450" algn="l">
              <a:spcBef>
                <a:spcPts val="150"/>
              </a:spcBef>
              <a:spcAft>
                <a:spcPts val="0"/>
              </a:spcAft>
              <a:buClr>
                <a:schemeClr val="dk1"/>
              </a:buClr>
              <a:buSzPts val="1000"/>
              <a:buNone/>
              <a:defRPr sz="750"/>
            </a:lvl3pPr>
            <a:lvl4pPr marL="1371600" lvl="3" indent="-171450" algn="l">
              <a:spcBef>
                <a:spcPts val="135"/>
              </a:spcBef>
              <a:spcAft>
                <a:spcPts val="0"/>
              </a:spcAft>
              <a:buClr>
                <a:schemeClr val="dk1"/>
              </a:buClr>
              <a:buSzPts val="900"/>
              <a:buNone/>
              <a:defRPr sz="675"/>
            </a:lvl4pPr>
            <a:lvl5pPr marL="1714500" lvl="4" indent="-171450" algn="l">
              <a:spcBef>
                <a:spcPts val="135"/>
              </a:spcBef>
              <a:spcAft>
                <a:spcPts val="0"/>
              </a:spcAft>
              <a:buClr>
                <a:schemeClr val="dk1"/>
              </a:buClr>
              <a:buSzPts val="900"/>
              <a:buNone/>
              <a:defRPr sz="675"/>
            </a:lvl5pPr>
            <a:lvl6pPr marL="2057400" lvl="5" indent="-171450" algn="l">
              <a:spcBef>
                <a:spcPts val="135"/>
              </a:spcBef>
              <a:spcAft>
                <a:spcPts val="0"/>
              </a:spcAft>
              <a:buClr>
                <a:schemeClr val="dk1"/>
              </a:buClr>
              <a:buSzPts val="900"/>
              <a:buNone/>
              <a:defRPr sz="675"/>
            </a:lvl6pPr>
            <a:lvl7pPr marL="2400300" lvl="6" indent="-171450" algn="l">
              <a:spcBef>
                <a:spcPts val="135"/>
              </a:spcBef>
              <a:spcAft>
                <a:spcPts val="0"/>
              </a:spcAft>
              <a:buClr>
                <a:schemeClr val="dk1"/>
              </a:buClr>
              <a:buSzPts val="900"/>
              <a:buNone/>
              <a:defRPr sz="675"/>
            </a:lvl7pPr>
            <a:lvl8pPr marL="2743200" lvl="7" indent="-171450" algn="l">
              <a:spcBef>
                <a:spcPts val="135"/>
              </a:spcBef>
              <a:spcAft>
                <a:spcPts val="0"/>
              </a:spcAft>
              <a:buClr>
                <a:schemeClr val="dk1"/>
              </a:buClr>
              <a:buSzPts val="900"/>
              <a:buNone/>
              <a:defRPr sz="675"/>
            </a:lvl8pPr>
            <a:lvl9pPr marL="3086100" lvl="8" indent="-171450" algn="l">
              <a:spcBef>
                <a:spcPts val="135"/>
              </a:spcBef>
              <a:spcAft>
                <a:spcPts val="0"/>
              </a:spcAft>
              <a:buClr>
                <a:schemeClr val="dk1"/>
              </a:buClr>
              <a:buSzPts val="900"/>
              <a:buNone/>
              <a:defRPr sz="675"/>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5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342900" lvl="0" indent="-171450" algn="l">
              <a:spcBef>
                <a:spcPts val="210"/>
              </a:spcBef>
              <a:spcAft>
                <a:spcPts val="0"/>
              </a:spcAft>
              <a:buClr>
                <a:schemeClr val="dk1"/>
              </a:buClr>
              <a:buSzPts val="1400"/>
              <a:buNone/>
              <a:defRPr sz="1050"/>
            </a:lvl1pPr>
            <a:lvl2pPr marL="685800" lvl="1" indent="-171450" algn="l">
              <a:spcBef>
                <a:spcPts val="180"/>
              </a:spcBef>
              <a:spcAft>
                <a:spcPts val="0"/>
              </a:spcAft>
              <a:buClr>
                <a:schemeClr val="dk1"/>
              </a:buClr>
              <a:buSzPts val="1200"/>
              <a:buNone/>
              <a:defRPr sz="900"/>
            </a:lvl2pPr>
            <a:lvl3pPr marL="1028700" lvl="2" indent="-171450" algn="l">
              <a:spcBef>
                <a:spcPts val="150"/>
              </a:spcBef>
              <a:spcAft>
                <a:spcPts val="0"/>
              </a:spcAft>
              <a:buClr>
                <a:schemeClr val="dk1"/>
              </a:buClr>
              <a:buSzPts val="1000"/>
              <a:buNone/>
              <a:defRPr sz="750"/>
            </a:lvl3pPr>
            <a:lvl4pPr marL="1371600" lvl="3" indent="-171450" algn="l">
              <a:spcBef>
                <a:spcPts val="135"/>
              </a:spcBef>
              <a:spcAft>
                <a:spcPts val="0"/>
              </a:spcAft>
              <a:buClr>
                <a:schemeClr val="dk1"/>
              </a:buClr>
              <a:buSzPts val="900"/>
              <a:buNone/>
              <a:defRPr sz="675"/>
            </a:lvl4pPr>
            <a:lvl5pPr marL="1714500" lvl="4" indent="-171450" algn="l">
              <a:spcBef>
                <a:spcPts val="135"/>
              </a:spcBef>
              <a:spcAft>
                <a:spcPts val="0"/>
              </a:spcAft>
              <a:buClr>
                <a:schemeClr val="dk1"/>
              </a:buClr>
              <a:buSzPts val="900"/>
              <a:buNone/>
              <a:defRPr sz="675"/>
            </a:lvl5pPr>
            <a:lvl6pPr marL="2057400" lvl="5" indent="-171450" algn="l">
              <a:spcBef>
                <a:spcPts val="135"/>
              </a:spcBef>
              <a:spcAft>
                <a:spcPts val="0"/>
              </a:spcAft>
              <a:buClr>
                <a:schemeClr val="dk1"/>
              </a:buClr>
              <a:buSzPts val="900"/>
              <a:buNone/>
              <a:defRPr sz="675"/>
            </a:lvl6pPr>
            <a:lvl7pPr marL="2400300" lvl="6" indent="-171450" algn="l">
              <a:spcBef>
                <a:spcPts val="135"/>
              </a:spcBef>
              <a:spcAft>
                <a:spcPts val="0"/>
              </a:spcAft>
              <a:buClr>
                <a:schemeClr val="dk1"/>
              </a:buClr>
              <a:buSzPts val="900"/>
              <a:buNone/>
              <a:defRPr sz="675"/>
            </a:lvl7pPr>
            <a:lvl8pPr marL="2743200" lvl="7" indent="-171450" algn="l">
              <a:spcBef>
                <a:spcPts val="135"/>
              </a:spcBef>
              <a:spcAft>
                <a:spcPts val="0"/>
              </a:spcAft>
              <a:buClr>
                <a:schemeClr val="dk1"/>
              </a:buClr>
              <a:buSzPts val="900"/>
              <a:buNone/>
              <a:defRPr sz="675"/>
            </a:lvl8pPr>
            <a:lvl9pPr marL="3086100" lvl="8" indent="-171450" algn="l">
              <a:spcBef>
                <a:spcPts val="135"/>
              </a:spcBef>
              <a:spcAft>
                <a:spcPts val="0"/>
              </a:spcAft>
              <a:buClr>
                <a:schemeClr val="dk1"/>
              </a:buClr>
              <a:buSzPts val="900"/>
              <a:buNone/>
              <a:defRPr sz="675"/>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5" y="-1217413"/>
            <a:ext cx="3394472" cy="8229600"/>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rgbClr val="888888"/>
                </a:solidFill>
                <a:latin typeface="Calibri"/>
                <a:ea typeface="Calibri"/>
                <a:cs typeface="Calibri"/>
                <a:sym typeface="Calibri"/>
              </a:defRPr>
            </a:lvl1pPr>
            <a:lvl2pPr marL="0" marR="0" lvl="1" indent="0" algn="r" rtl="0">
              <a:spcBef>
                <a:spcPts val="0"/>
              </a:spcBef>
              <a:buNone/>
              <a:defRPr sz="675" b="0" i="0" u="none" strike="noStrike" cap="none">
                <a:solidFill>
                  <a:srgbClr val="888888"/>
                </a:solidFill>
                <a:latin typeface="Calibri"/>
                <a:ea typeface="Calibri"/>
                <a:cs typeface="Calibri"/>
                <a:sym typeface="Calibri"/>
              </a:defRPr>
            </a:lvl2pPr>
            <a:lvl3pPr marL="0" marR="0" lvl="2" indent="0" algn="r" rtl="0">
              <a:spcBef>
                <a:spcPts val="0"/>
              </a:spcBef>
              <a:buNone/>
              <a:defRPr sz="675" b="0" i="0" u="none" strike="noStrike" cap="none">
                <a:solidFill>
                  <a:srgbClr val="888888"/>
                </a:solidFill>
                <a:latin typeface="Calibri"/>
                <a:ea typeface="Calibri"/>
                <a:cs typeface="Calibri"/>
                <a:sym typeface="Calibri"/>
              </a:defRPr>
            </a:lvl3pPr>
            <a:lvl4pPr marL="0" marR="0" lvl="3" indent="0" algn="r" rtl="0">
              <a:spcBef>
                <a:spcPts val="0"/>
              </a:spcBef>
              <a:buNone/>
              <a:defRPr sz="675" b="0" i="0" u="none" strike="noStrike" cap="none">
                <a:solidFill>
                  <a:srgbClr val="888888"/>
                </a:solidFill>
                <a:latin typeface="Calibri"/>
                <a:ea typeface="Calibri"/>
                <a:cs typeface="Calibri"/>
                <a:sym typeface="Calibri"/>
              </a:defRPr>
            </a:lvl4pPr>
            <a:lvl5pPr marL="0" marR="0" lvl="4" indent="0" algn="r" rtl="0">
              <a:spcBef>
                <a:spcPts val="0"/>
              </a:spcBef>
              <a:buNone/>
              <a:defRPr sz="675" b="0" i="0" u="none" strike="noStrike" cap="none">
                <a:solidFill>
                  <a:srgbClr val="888888"/>
                </a:solidFill>
                <a:latin typeface="Calibri"/>
                <a:ea typeface="Calibri"/>
                <a:cs typeface="Calibri"/>
                <a:sym typeface="Calibri"/>
              </a:defRPr>
            </a:lvl5pPr>
            <a:lvl6pPr marL="0" marR="0" lvl="5" indent="0" algn="r" rtl="0">
              <a:spcBef>
                <a:spcPts val="0"/>
              </a:spcBef>
              <a:buNone/>
              <a:defRPr sz="675" b="0" i="0" u="none" strike="noStrike" cap="none">
                <a:solidFill>
                  <a:srgbClr val="888888"/>
                </a:solidFill>
                <a:latin typeface="Calibri"/>
                <a:ea typeface="Calibri"/>
                <a:cs typeface="Calibri"/>
                <a:sym typeface="Calibri"/>
              </a:defRPr>
            </a:lvl6pPr>
            <a:lvl7pPr marL="0" marR="0" lvl="6" indent="0" algn="r" rtl="0">
              <a:spcBef>
                <a:spcPts val="0"/>
              </a:spcBef>
              <a:buNone/>
              <a:defRPr sz="675" b="0" i="0" u="none" strike="noStrike" cap="none">
                <a:solidFill>
                  <a:srgbClr val="888888"/>
                </a:solidFill>
                <a:latin typeface="Calibri"/>
                <a:ea typeface="Calibri"/>
                <a:cs typeface="Calibri"/>
                <a:sym typeface="Calibri"/>
              </a:defRPr>
            </a:lvl7pPr>
            <a:lvl8pPr marL="0" marR="0" lvl="7" indent="0" algn="r" rtl="0">
              <a:spcBef>
                <a:spcPts val="0"/>
              </a:spcBef>
              <a:buNone/>
              <a:defRPr sz="675" b="0" i="0" u="none" strike="noStrike" cap="none">
                <a:solidFill>
                  <a:srgbClr val="888888"/>
                </a:solidFill>
                <a:latin typeface="Calibri"/>
                <a:ea typeface="Calibri"/>
                <a:cs typeface="Calibri"/>
                <a:sym typeface="Calibri"/>
              </a:defRPr>
            </a:lvl8pPr>
            <a:lvl9pPr marL="0" marR="0" lvl="8" indent="0" algn="r" rtl="0">
              <a:spcBef>
                <a:spcPts val="0"/>
              </a:spcBef>
              <a:buNone/>
              <a:defRPr sz="675"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7" name="Google Shape;15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58" name="Google Shape;15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doi.org/10.1098/rspb.2022.111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docs.github.com/en/desktop/installing-and-authenticating-to-github-desktop/installing-github-desktop" TargetMode="External"/><Relationship Id="rId4" Type="http://schemas.openxmlformats.org/officeDocument/2006/relationships/hyperlink" Target="https://docs.github.com/en"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katiehampson1978/NWBio_demo"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02476" y="1597819"/>
            <a:ext cx="8702565" cy="1102500"/>
          </a:xfrm>
          <a:prstGeom prst="rect">
            <a:avLst/>
          </a:prstGeom>
          <a:noFill/>
          <a:ln>
            <a:noFill/>
          </a:ln>
        </p:spPr>
        <p:txBody>
          <a:bodyPr spcFirstLastPara="1" vert="horz" wrap="square" lIns="68569" tIns="34275" rIns="68569" bIns="34275" rtlCol="0" anchor="ctr" anchorCtr="0">
            <a:normAutofit fontScale="90000"/>
          </a:bodyPr>
          <a:lstStyle/>
          <a:p>
            <a:r>
              <a:rPr lang="en-GB" dirty="0"/>
              <a:t>Collaborative &amp; Reproducible Science</a:t>
            </a:r>
            <a:endParaRPr dirty="0"/>
          </a:p>
        </p:txBody>
      </p:sp>
      <p:sp>
        <p:nvSpPr>
          <p:cNvPr id="205" name="Google Shape;205;p37"/>
          <p:cNvSpPr txBox="1">
            <a:spLocks noGrp="1"/>
          </p:cNvSpPr>
          <p:nvPr>
            <p:ph type="subTitle" idx="1"/>
          </p:nvPr>
        </p:nvSpPr>
        <p:spPr>
          <a:xfrm>
            <a:off x="1808363" y="2480906"/>
            <a:ext cx="5307075" cy="1314450"/>
          </a:xfrm>
          <a:prstGeom prst="rect">
            <a:avLst/>
          </a:prstGeom>
          <a:noFill/>
          <a:ln>
            <a:noFill/>
          </a:ln>
        </p:spPr>
        <p:txBody>
          <a:bodyPr spcFirstLastPara="1" vert="horz" wrap="square" lIns="68569" tIns="34275" rIns="68569" bIns="34275" rtlCol="0" anchor="t" anchorCtr="0">
            <a:normAutofit/>
          </a:bodyPr>
          <a:lstStyle/>
          <a:p>
            <a:pPr>
              <a:spcBef>
                <a:spcPts val="0"/>
              </a:spcBef>
              <a:buClr>
                <a:srgbClr val="888888"/>
              </a:buClr>
            </a:pPr>
            <a:r>
              <a:rPr lang="en-GB"/>
              <a:t>&amp; what does that mean for my PhD?</a:t>
            </a:r>
            <a:endParaRPr/>
          </a:p>
        </p:txBody>
      </p:sp>
      <p:sp>
        <p:nvSpPr>
          <p:cNvPr id="2" name="Google Shape;266;p44">
            <a:extLst>
              <a:ext uri="{FF2B5EF4-FFF2-40B4-BE49-F238E27FC236}">
                <a16:creationId xmlns:a16="http://schemas.microsoft.com/office/drawing/2014/main" id="{4C408B40-DEE2-64F3-879E-935C02D5B6B2}"/>
              </a:ext>
            </a:extLst>
          </p:cNvPr>
          <p:cNvSpPr txBox="1">
            <a:spLocks/>
          </p:cNvSpPr>
          <p:nvPr/>
        </p:nvSpPr>
        <p:spPr>
          <a:xfrm>
            <a:off x="0" y="3108256"/>
            <a:ext cx="3639308"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600" dirty="0"/>
              <a:t>Introductions to each other:</a:t>
            </a:r>
          </a:p>
        </p:txBody>
      </p:sp>
      <p:pic>
        <p:nvPicPr>
          <p:cNvPr id="3" name="Google Shape;243;p41">
            <a:extLst>
              <a:ext uri="{FF2B5EF4-FFF2-40B4-BE49-F238E27FC236}">
                <a16:creationId xmlns:a16="http://schemas.microsoft.com/office/drawing/2014/main" id="{E667753B-93EC-16A0-D0BA-7214AF8ECC84}"/>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639308" y="3037772"/>
            <a:ext cx="2309653" cy="1834545"/>
          </a:xfrm>
          <a:prstGeom prst="rect">
            <a:avLst/>
          </a:prstGeom>
          <a:noFill/>
          <a:ln>
            <a:noFill/>
          </a:ln>
        </p:spPr>
      </p:pic>
      <p:sp>
        <p:nvSpPr>
          <p:cNvPr id="4" name="Google Shape;266;p44">
            <a:extLst>
              <a:ext uri="{FF2B5EF4-FFF2-40B4-BE49-F238E27FC236}">
                <a16:creationId xmlns:a16="http://schemas.microsoft.com/office/drawing/2014/main" id="{1F160B6A-58F4-EEAB-C858-ABE576B87D72}"/>
              </a:ext>
            </a:extLst>
          </p:cNvPr>
          <p:cNvSpPr txBox="1">
            <a:spLocks/>
          </p:cNvSpPr>
          <p:nvPr/>
        </p:nvSpPr>
        <p:spPr>
          <a:xfrm>
            <a:off x="0" y="3665017"/>
            <a:ext cx="3639308"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600" dirty="0"/>
              <a:t>Introductions to the PhD, reproducibility &amp; version control</a:t>
            </a:r>
          </a:p>
        </p:txBody>
      </p:sp>
      <p:sp>
        <p:nvSpPr>
          <p:cNvPr id="5" name="Google Shape;266;p44">
            <a:extLst>
              <a:ext uri="{FF2B5EF4-FFF2-40B4-BE49-F238E27FC236}">
                <a16:creationId xmlns:a16="http://schemas.microsoft.com/office/drawing/2014/main" id="{B43C9BE0-44FC-5F6F-8BD8-8D641F78FC7D}"/>
              </a:ext>
            </a:extLst>
          </p:cNvPr>
          <p:cNvSpPr txBox="1">
            <a:spLocks/>
          </p:cNvSpPr>
          <p:nvPr/>
        </p:nvSpPr>
        <p:spPr>
          <a:xfrm>
            <a:off x="102476" y="4505884"/>
            <a:ext cx="3476297" cy="510233"/>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1600" dirty="0"/>
              <a:t>Putting version control into practice</a:t>
            </a:r>
          </a:p>
        </p:txBody>
      </p:sp>
      <p:pic>
        <p:nvPicPr>
          <p:cNvPr id="8" name="Picture 7" descr="A close-up of words&#10;&#10;Description automatically generated">
            <a:extLst>
              <a:ext uri="{FF2B5EF4-FFF2-40B4-BE49-F238E27FC236}">
                <a16:creationId xmlns:a16="http://schemas.microsoft.com/office/drawing/2014/main" id="{51F0976B-5358-033B-5040-AF47965EAC38}"/>
              </a:ext>
            </a:extLst>
          </p:cNvPr>
          <p:cNvPicPr>
            <a:picLocks noChangeAspect="1"/>
          </p:cNvPicPr>
          <p:nvPr/>
        </p:nvPicPr>
        <p:blipFill>
          <a:blip r:embed="rId4"/>
          <a:stretch>
            <a:fillRect/>
          </a:stretch>
        </p:blipFill>
        <p:spPr>
          <a:xfrm>
            <a:off x="3578773" y="2861246"/>
            <a:ext cx="4205563" cy="2282254"/>
          </a:xfrm>
          <a:prstGeom prst="rect">
            <a:avLst/>
          </a:prstGeom>
        </p:spPr>
      </p:pic>
    </p:spTree>
    <p:extLst>
      <p:ext uri="{BB962C8B-B14F-4D97-AF65-F5344CB8AC3E}">
        <p14:creationId xmlns:p14="http://schemas.microsoft.com/office/powerpoint/2010/main" val="260235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53"/>
          <p:cNvSpPr txBox="1">
            <a:spLocks noGrp="1"/>
          </p:cNvSpPr>
          <p:nvPr>
            <p:ph type="title"/>
          </p:nvPr>
        </p:nvSpPr>
        <p:spPr>
          <a:xfrm>
            <a:off x="1960838" y="760643"/>
            <a:ext cx="2357550" cy="857250"/>
          </a:xfrm>
          <a:prstGeom prst="rect">
            <a:avLst/>
          </a:prstGeom>
        </p:spPr>
        <p:txBody>
          <a:bodyPr spcFirstLastPara="1" vert="horz" wrap="square" lIns="68569" tIns="34275" rIns="68569" bIns="34275" rtlCol="0" anchor="ctr" anchorCtr="0">
            <a:normAutofit/>
          </a:bodyPr>
          <a:lstStyle/>
          <a:p>
            <a:r>
              <a:rPr lang="en-GB" sz="1800" dirty="0"/>
              <a:t>Coding</a:t>
            </a:r>
            <a:endParaRPr sz="1800" dirty="0"/>
          </a:p>
        </p:txBody>
      </p:sp>
      <p:pic>
        <p:nvPicPr>
          <p:cNvPr id="6" name="Picture 2" descr="Forms response chart. Question title: What languages do you code in (tick all that apply). Number of responses: 39 responses.">
            <a:extLst>
              <a:ext uri="{FF2B5EF4-FFF2-40B4-BE49-F238E27FC236}">
                <a16:creationId xmlns:a16="http://schemas.microsoft.com/office/drawing/2014/main" id="{CC94E373-B102-61FE-5F25-3850ADC3F8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04" t="28448" b="15406"/>
          <a:stretch/>
        </p:blipFill>
        <p:spPr bwMode="auto">
          <a:xfrm>
            <a:off x="2128345" y="3667451"/>
            <a:ext cx="2451539" cy="14698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38;p53">
            <a:extLst>
              <a:ext uri="{FF2B5EF4-FFF2-40B4-BE49-F238E27FC236}">
                <a16:creationId xmlns:a16="http://schemas.microsoft.com/office/drawing/2014/main" id="{CFC229DC-480B-2618-4A71-A35D600159AF}"/>
              </a:ext>
            </a:extLst>
          </p:cNvPr>
          <p:cNvSpPr txBox="1">
            <a:spLocks/>
          </p:cNvSpPr>
          <p:nvPr/>
        </p:nvSpPr>
        <p:spPr>
          <a:xfrm>
            <a:off x="4527886" y="789355"/>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dirty="0"/>
              <a:t>Version control</a:t>
            </a:r>
          </a:p>
        </p:txBody>
      </p:sp>
      <p:pic>
        <p:nvPicPr>
          <p:cNvPr id="3078" name="Picture 6" descr="Forms response chart. Question title: Have you ever used version control. Number of responses: 39 responses.">
            <a:extLst>
              <a:ext uri="{FF2B5EF4-FFF2-40B4-BE49-F238E27FC236}">
                <a16:creationId xmlns:a16="http://schemas.microsoft.com/office/drawing/2014/main" id="{2C4E6260-3F9D-FFAE-0686-52BE0D0A30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862" t="25713" r="3351" b="32823"/>
          <a:stretch/>
        </p:blipFill>
        <p:spPr bwMode="auto">
          <a:xfrm>
            <a:off x="4789382" y="3592656"/>
            <a:ext cx="2451539" cy="119499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09;p49">
            <a:extLst>
              <a:ext uri="{FF2B5EF4-FFF2-40B4-BE49-F238E27FC236}">
                <a16:creationId xmlns:a16="http://schemas.microsoft.com/office/drawing/2014/main" id="{777DF85A-DA13-51E2-F12F-8EDC612EC693}"/>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2" name="Picture 1" descr="A red and blue pie chart&#10;&#10;Description automatically generated">
            <a:extLst>
              <a:ext uri="{FF2B5EF4-FFF2-40B4-BE49-F238E27FC236}">
                <a16:creationId xmlns:a16="http://schemas.microsoft.com/office/drawing/2014/main" id="{F9BBF1B4-FC15-7AB2-7464-08AB1208DDD1}"/>
              </a:ext>
            </a:extLst>
          </p:cNvPr>
          <p:cNvPicPr>
            <a:picLocks noChangeAspect="1"/>
          </p:cNvPicPr>
          <p:nvPr/>
        </p:nvPicPr>
        <p:blipFill>
          <a:blip r:embed="rId5"/>
          <a:stretch>
            <a:fillRect/>
          </a:stretch>
        </p:blipFill>
        <p:spPr>
          <a:xfrm>
            <a:off x="2107041" y="1395779"/>
            <a:ext cx="2235200" cy="2103120"/>
          </a:xfrm>
          <a:prstGeom prst="rect">
            <a:avLst/>
          </a:prstGeom>
        </p:spPr>
      </p:pic>
      <p:pic>
        <p:nvPicPr>
          <p:cNvPr id="3" name="Picture 2" descr="A blue circle with a red triangle and white text&#10;&#10;Description automatically generated">
            <a:extLst>
              <a:ext uri="{FF2B5EF4-FFF2-40B4-BE49-F238E27FC236}">
                <a16:creationId xmlns:a16="http://schemas.microsoft.com/office/drawing/2014/main" id="{223317A9-4FA2-FE90-5338-DB1C2C985215}"/>
              </a:ext>
            </a:extLst>
          </p:cNvPr>
          <p:cNvPicPr>
            <a:picLocks noChangeAspect="1"/>
          </p:cNvPicPr>
          <p:nvPr/>
        </p:nvPicPr>
        <p:blipFill>
          <a:blip r:embed="rId6"/>
          <a:stretch>
            <a:fillRect/>
          </a:stretch>
        </p:blipFill>
        <p:spPr>
          <a:xfrm>
            <a:off x="4789382" y="1395779"/>
            <a:ext cx="2143760" cy="2143760"/>
          </a:xfrm>
          <a:prstGeom prst="rect">
            <a:avLst/>
          </a:prstGeom>
        </p:spPr>
      </p:pic>
    </p:spTree>
    <p:extLst>
      <p:ext uri="{BB962C8B-B14F-4D97-AF65-F5344CB8AC3E}">
        <p14:creationId xmlns:p14="http://schemas.microsoft.com/office/powerpoint/2010/main" val="229063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2" name="Google Shape;352;p55"/>
          <p:cNvSpPr txBox="1">
            <a:spLocks noGrp="1"/>
          </p:cNvSpPr>
          <p:nvPr>
            <p:ph type="title"/>
          </p:nvPr>
        </p:nvSpPr>
        <p:spPr>
          <a:xfrm>
            <a:off x="1071563" y="1110263"/>
            <a:ext cx="2357550" cy="857250"/>
          </a:xfrm>
          <a:prstGeom prst="rect">
            <a:avLst/>
          </a:prstGeom>
        </p:spPr>
        <p:txBody>
          <a:bodyPr spcFirstLastPara="1" vert="horz" wrap="square" lIns="68569" tIns="34275" rIns="68569" bIns="34275" rtlCol="0" anchor="ctr" anchorCtr="0">
            <a:normAutofit/>
          </a:bodyPr>
          <a:lstStyle/>
          <a:p>
            <a:r>
              <a:rPr lang="en-GB" sz="1800"/>
              <a:t>Future collaborators</a:t>
            </a:r>
            <a:endParaRPr sz="1800"/>
          </a:p>
        </p:txBody>
      </p:sp>
      <p:sp>
        <p:nvSpPr>
          <p:cNvPr id="4" name="Google Shape;309;p49">
            <a:extLst>
              <a:ext uri="{FF2B5EF4-FFF2-40B4-BE49-F238E27FC236}">
                <a16:creationId xmlns:a16="http://schemas.microsoft.com/office/drawing/2014/main" id="{9FF647A2-BFF5-436A-69EE-5DA15E2B8EAB}"/>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3" name="Picture 2" descr="A purple bar graph with numbers&#10;&#10;Description automatically generated">
            <a:extLst>
              <a:ext uri="{FF2B5EF4-FFF2-40B4-BE49-F238E27FC236}">
                <a16:creationId xmlns:a16="http://schemas.microsoft.com/office/drawing/2014/main" id="{9469CDFA-8907-04C6-1846-81FB3FD387ED}"/>
              </a:ext>
            </a:extLst>
          </p:cNvPr>
          <p:cNvPicPr>
            <a:picLocks noChangeAspect="1"/>
          </p:cNvPicPr>
          <p:nvPr/>
        </p:nvPicPr>
        <p:blipFill>
          <a:blip r:embed="rId3"/>
          <a:stretch>
            <a:fillRect/>
          </a:stretch>
        </p:blipFill>
        <p:spPr>
          <a:xfrm>
            <a:off x="815788" y="1855325"/>
            <a:ext cx="7772400" cy="2818121"/>
          </a:xfrm>
          <a:prstGeom prst="rect">
            <a:avLst/>
          </a:prstGeom>
        </p:spPr>
      </p:pic>
    </p:spTree>
    <p:extLst>
      <p:ext uri="{BB962C8B-B14F-4D97-AF65-F5344CB8AC3E}">
        <p14:creationId xmlns:p14="http://schemas.microsoft.com/office/powerpoint/2010/main" val="96283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43"/>
          <p:cNvSpPr txBox="1">
            <a:spLocks noGrp="1"/>
          </p:cNvSpPr>
          <p:nvPr>
            <p:ph type="title" idx="4294967295"/>
          </p:nvPr>
        </p:nvSpPr>
        <p:spPr>
          <a:xfrm>
            <a:off x="-173421" y="1826996"/>
            <a:ext cx="9065172" cy="857250"/>
          </a:xfrm>
          <a:prstGeom prst="rect">
            <a:avLst/>
          </a:prstGeom>
          <a:noFill/>
          <a:ln>
            <a:noFill/>
          </a:ln>
        </p:spPr>
        <p:txBody>
          <a:bodyPr spcFirstLastPara="1" vert="horz" wrap="square" lIns="68569" tIns="34275" rIns="68569" bIns="34275" rtlCol="0" anchor="ctr" anchorCtr="0">
            <a:normAutofit fontScale="90000"/>
          </a:bodyPr>
          <a:lstStyle/>
          <a:p>
            <a:pPr>
              <a:buSzPct val="100000"/>
            </a:pPr>
            <a:r>
              <a:rPr lang="en-GB" sz="2025" dirty="0"/>
              <a:t>What does that even mean?</a:t>
            </a:r>
            <a:br>
              <a:rPr lang="en-GB" sz="2025" dirty="0"/>
            </a:br>
            <a:r>
              <a:rPr lang="en-GB" sz="2025" dirty="0"/>
              <a:t>Describe issues of working with other people’s (&amp; your own) data</a:t>
            </a:r>
            <a:br>
              <a:rPr lang="en-GB" sz="2025" dirty="0"/>
            </a:br>
            <a:r>
              <a:rPr lang="en-GB" sz="2025" dirty="0"/>
              <a:t>Describe issues of working with other people’s (&amp; your own) code</a:t>
            </a:r>
            <a:br>
              <a:rPr lang="en-GB" sz="3300" dirty="0"/>
            </a:br>
            <a:br>
              <a:rPr lang="en-GB" sz="3300" dirty="0"/>
            </a:br>
            <a:endParaRPr dirty="0"/>
          </a:p>
        </p:txBody>
      </p:sp>
      <p:sp>
        <p:nvSpPr>
          <p:cNvPr id="258" name="Google Shape;258;p43"/>
          <p:cNvSpPr txBox="1">
            <a:spLocks noGrp="1"/>
          </p:cNvSpPr>
          <p:nvPr>
            <p:ph type="body" idx="4294967295"/>
          </p:nvPr>
        </p:nvSpPr>
        <p:spPr>
          <a:xfrm>
            <a:off x="456594" y="2518541"/>
            <a:ext cx="7805143" cy="2238975"/>
          </a:xfrm>
          <a:prstGeom prst="rect">
            <a:avLst/>
          </a:prstGeom>
        </p:spPr>
        <p:txBody>
          <a:bodyPr spcFirstLastPara="1" vert="horz" wrap="square" lIns="68569" tIns="34275" rIns="68569" bIns="34275" rtlCol="0" anchor="t" anchorCtr="0">
            <a:normAutofit/>
          </a:bodyPr>
          <a:lstStyle/>
          <a:p>
            <a:pPr marL="0" indent="0" algn="ctr">
              <a:spcBef>
                <a:spcPts val="480"/>
              </a:spcBef>
              <a:buNone/>
            </a:pPr>
            <a:r>
              <a:rPr lang="en-GB" sz="1800" b="1" dirty="0">
                <a:solidFill>
                  <a:srgbClr val="FF0000"/>
                </a:solidFill>
              </a:rPr>
              <a:t>Breakout groups for 5 minutes</a:t>
            </a:r>
          </a:p>
          <a:p>
            <a:pPr marL="0" indent="0" algn="ctr">
              <a:spcBef>
                <a:spcPts val="480"/>
              </a:spcBef>
              <a:buNone/>
            </a:pPr>
            <a:r>
              <a:rPr lang="en-GB" sz="1800" b="1" dirty="0">
                <a:solidFill>
                  <a:srgbClr val="FF0000"/>
                </a:solidFill>
              </a:rPr>
              <a:t>After 5 minutes each group will report back to everyone</a:t>
            </a:r>
            <a:endParaRPr sz="1800" b="1" dirty="0">
              <a:solidFill>
                <a:srgbClr val="FF0000"/>
              </a:solidFill>
            </a:endParaRPr>
          </a:p>
          <a:p>
            <a:pPr marL="0" indent="0" algn="ctr">
              <a:spcBef>
                <a:spcPts val="480"/>
              </a:spcBef>
              <a:buNone/>
            </a:pPr>
            <a:r>
              <a:rPr lang="en-GB" sz="1800" dirty="0">
                <a:solidFill>
                  <a:srgbClr val="FF0000"/>
                </a:solidFill>
              </a:rPr>
              <a:t>(how much did you know </a:t>
            </a:r>
            <a:r>
              <a:rPr lang="en-GB" sz="1800" i="1" dirty="0">
                <a:solidFill>
                  <a:srgbClr val="FF0000"/>
                </a:solidFill>
              </a:rPr>
              <a:t>before</a:t>
            </a:r>
            <a:r>
              <a:rPr lang="en-GB" sz="1800" dirty="0">
                <a:solidFill>
                  <a:srgbClr val="FF0000"/>
                </a:solidFill>
              </a:rPr>
              <a:t> the pre-reading?)</a:t>
            </a:r>
            <a:endParaRPr sz="1800" dirty="0">
              <a:solidFill>
                <a:srgbClr val="FF0000"/>
              </a:solidFill>
            </a:endParaRPr>
          </a:p>
        </p:txBody>
      </p:sp>
      <p:sp>
        <p:nvSpPr>
          <p:cNvPr id="4" name="Google Shape;204;p37">
            <a:extLst>
              <a:ext uri="{FF2B5EF4-FFF2-40B4-BE49-F238E27FC236}">
                <a16:creationId xmlns:a16="http://schemas.microsoft.com/office/drawing/2014/main" id="{BBE6E8EB-4127-6F87-8BFC-A24CCBD31A6B}"/>
              </a:ext>
            </a:extLst>
          </p:cNvPr>
          <p:cNvSpPr txBox="1">
            <a:spLocks/>
          </p:cNvSpPr>
          <p:nvPr/>
        </p:nvSpPr>
        <p:spPr>
          <a:xfrm>
            <a:off x="220718" y="84329"/>
            <a:ext cx="8702565" cy="1102500"/>
          </a:xfrm>
          <a:prstGeom prst="rect">
            <a:avLst/>
          </a:prstGeom>
          <a:noFill/>
          <a:ln>
            <a:noFill/>
          </a:ln>
        </p:spPr>
        <p:txBody>
          <a:bodyPr spcFirstLastPara="1" vert="horz" wrap="square" lIns="68569" tIns="34275" rIns="68569" bIns="34275" rtlCol="0" anchor="ctr" anchorCtr="0">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4400"/>
            </a:pPr>
            <a:r>
              <a:rPr lang="en-GB" sz="4500" dirty="0"/>
              <a:t>Collaborative &amp; Reproducible PhD?</a:t>
            </a:r>
          </a:p>
        </p:txBody>
      </p:sp>
    </p:spTree>
    <p:extLst>
      <p:ext uri="{BB962C8B-B14F-4D97-AF65-F5344CB8AC3E}">
        <p14:creationId xmlns:p14="http://schemas.microsoft.com/office/powerpoint/2010/main" val="266573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2126FFD3-E2B5-9DDB-C17C-2ECA30576D88}"/>
            </a:ext>
          </a:extLst>
        </p:cNvPr>
        <p:cNvGrpSpPr/>
        <p:nvPr/>
      </p:nvGrpSpPr>
      <p:grpSpPr>
        <a:xfrm>
          <a:off x="0" y="0"/>
          <a:ext cx="0" cy="0"/>
          <a:chOff x="0" y="0"/>
          <a:chExt cx="0" cy="0"/>
        </a:xfrm>
      </p:grpSpPr>
      <p:sp>
        <p:nvSpPr>
          <p:cNvPr id="257" name="Google Shape;257;p43">
            <a:extLst>
              <a:ext uri="{FF2B5EF4-FFF2-40B4-BE49-F238E27FC236}">
                <a16:creationId xmlns:a16="http://schemas.microsoft.com/office/drawing/2014/main" id="{E7F2620E-3073-48F4-10BB-8318A1575186}"/>
              </a:ext>
            </a:extLst>
          </p:cNvPr>
          <p:cNvSpPr txBox="1">
            <a:spLocks noGrp="1"/>
          </p:cNvSpPr>
          <p:nvPr>
            <p:ph type="title" idx="4294967295"/>
          </p:nvPr>
        </p:nvSpPr>
        <p:spPr>
          <a:xfrm>
            <a:off x="-173421" y="1826996"/>
            <a:ext cx="9065172" cy="857250"/>
          </a:xfrm>
          <a:prstGeom prst="rect">
            <a:avLst/>
          </a:prstGeom>
          <a:noFill/>
          <a:ln>
            <a:noFill/>
          </a:ln>
        </p:spPr>
        <p:txBody>
          <a:bodyPr spcFirstLastPara="1" vert="horz" wrap="square" lIns="68569" tIns="34275" rIns="68569" bIns="34275" rtlCol="0" anchor="ctr" anchorCtr="0">
            <a:normAutofit fontScale="90000"/>
          </a:bodyPr>
          <a:lstStyle/>
          <a:p>
            <a:pPr>
              <a:buSzPct val="100000"/>
            </a:pPr>
            <a:r>
              <a:rPr lang="en-GB" sz="2025" dirty="0"/>
              <a:t>What does that even mean?</a:t>
            </a:r>
            <a:br>
              <a:rPr lang="en-GB" sz="2025" dirty="0"/>
            </a:br>
            <a:r>
              <a:rPr lang="en-GB" sz="2025" dirty="0"/>
              <a:t>Describe issues of working with other people’s (&amp; your own) data</a:t>
            </a:r>
            <a:br>
              <a:rPr lang="en-GB" sz="2025" dirty="0"/>
            </a:br>
            <a:r>
              <a:rPr lang="en-GB" sz="2025" dirty="0"/>
              <a:t>Describe issues of working with other people’s (&amp; your own) code</a:t>
            </a:r>
            <a:br>
              <a:rPr lang="en-GB" sz="3300" dirty="0"/>
            </a:br>
            <a:br>
              <a:rPr lang="en-GB" sz="3300" dirty="0"/>
            </a:br>
            <a:endParaRPr dirty="0"/>
          </a:p>
        </p:txBody>
      </p:sp>
      <p:sp>
        <p:nvSpPr>
          <p:cNvPr id="4" name="Google Shape;204;p37">
            <a:extLst>
              <a:ext uri="{FF2B5EF4-FFF2-40B4-BE49-F238E27FC236}">
                <a16:creationId xmlns:a16="http://schemas.microsoft.com/office/drawing/2014/main" id="{F1606A8A-67FB-78E9-9D06-E151341AC184}"/>
              </a:ext>
            </a:extLst>
          </p:cNvPr>
          <p:cNvSpPr txBox="1">
            <a:spLocks/>
          </p:cNvSpPr>
          <p:nvPr/>
        </p:nvSpPr>
        <p:spPr>
          <a:xfrm>
            <a:off x="220718" y="84329"/>
            <a:ext cx="8702565" cy="1102500"/>
          </a:xfrm>
          <a:prstGeom prst="rect">
            <a:avLst/>
          </a:prstGeom>
          <a:noFill/>
          <a:ln>
            <a:noFill/>
          </a:ln>
        </p:spPr>
        <p:txBody>
          <a:bodyPr spcFirstLastPara="1" vert="horz" wrap="square" lIns="68569" tIns="34275" rIns="68569" bIns="34275" rtlCol="0" anchor="ctr" anchorCtr="0">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4400"/>
            </a:pPr>
            <a:r>
              <a:rPr lang="en-GB" sz="4500" dirty="0"/>
              <a:t>Collaborative &amp; Reproducible PhD?</a:t>
            </a:r>
          </a:p>
        </p:txBody>
      </p:sp>
      <p:sp>
        <p:nvSpPr>
          <p:cNvPr id="2" name="Google Shape;266;p44">
            <a:extLst>
              <a:ext uri="{FF2B5EF4-FFF2-40B4-BE49-F238E27FC236}">
                <a16:creationId xmlns:a16="http://schemas.microsoft.com/office/drawing/2014/main" id="{C4F9B2C8-9A97-F502-5449-FD9EDB8B60FB}"/>
              </a:ext>
            </a:extLst>
          </p:cNvPr>
          <p:cNvSpPr txBox="1">
            <a:spLocks/>
          </p:cNvSpPr>
          <p:nvPr/>
        </p:nvSpPr>
        <p:spPr>
          <a:xfrm>
            <a:off x="1369006" y="2996371"/>
            <a:ext cx="6119800" cy="758840"/>
          </a:xfrm>
          <a:prstGeom prst="rect">
            <a:avLst/>
          </a:prstGeom>
          <a:noFill/>
          <a:ln>
            <a:noFill/>
          </a:ln>
        </p:spPr>
        <p:txBody>
          <a:bodyPr spcFirstLastPara="1" vert="horz" wrap="square" lIns="68569" tIns="34275" rIns="68569" bIns="3427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200"/>
              <a:buNone/>
            </a:pPr>
            <a:r>
              <a:rPr lang="en-GB" sz="2100" dirty="0"/>
              <a:t>“</a:t>
            </a:r>
            <a:r>
              <a:rPr lang="en-GB" sz="2100" i="1" dirty="0"/>
              <a:t>Future you</a:t>
            </a:r>
            <a:r>
              <a:rPr lang="en-GB" sz="2100" dirty="0"/>
              <a:t> is your most important collaborator, but ….….  </a:t>
            </a:r>
            <a:r>
              <a:rPr lang="en-GB" sz="2100" i="1" dirty="0"/>
              <a:t>Future you </a:t>
            </a:r>
            <a:r>
              <a:rPr lang="en-GB" sz="2100" dirty="0"/>
              <a:t>does not respond to email”</a:t>
            </a:r>
          </a:p>
        </p:txBody>
      </p:sp>
    </p:spTree>
    <p:extLst>
      <p:ext uri="{BB962C8B-B14F-4D97-AF65-F5344CB8AC3E}">
        <p14:creationId xmlns:p14="http://schemas.microsoft.com/office/powerpoint/2010/main" val="261928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title"/>
          </p:nvPr>
        </p:nvSpPr>
        <p:spPr>
          <a:xfrm>
            <a:off x="819472" y="219279"/>
            <a:ext cx="7658100" cy="857250"/>
          </a:xfrm>
          <a:prstGeom prst="rect">
            <a:avLst/>
          </a:prstGeom>
        </p:spPr>
        <p:txBody>
          <a:bodyPr spcFirstLastPara="1" vert="horz" wrap="square" lIns="68569" tIns="34275" rIns="68569" bIns="34275" rtlCol="0" anchor="ctr" anchorCtr="0">
            <a:normAutofit/>
          </a:bodyPr>
          <a:lstStyle/>
          <a:p>
            <a:r>
              <a:rPr lang="en-GB" sz="3200" b="1" dirty="0"/>
              <a:t>Why we do not share code &amp; data!</a:t>
            </a:r>
            <a:endParaRPr sz="3200" b="1" dirty="0"/>
          </a:p>
        </p:txBody>
      </p:sp>
      <p:sp>
        <p:nvSpPr>
          <p:cNvPr id="372" name="Google Shape;372;p58"/>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373" name="Google Shape;373;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19455" y="928689"/>
            <a:ext cx="5305088" cy="4214812"/>
          </a:xfrm>
          <a:prstGeom prst="rect">
            <a:avLst/>
          </a:prstGeom>
          <a:noFill/>
          <a:ln>
            <a:noFill/>
          </a:ln>
        </p:spPr>
      </p:pic>
      <p:sp>
        <p:nvSpPr>
          <p:cNvPr id="374" name="Google Shape;374;p58"/>
          <p:cNvSpPr txBox="1"/>
          <p:nvPr/>
        </p:nvSpPr>
        <p:spPr>
          <a:xfrm>
            <a:off x="1143000" y="0"/>
            <a:ext cx="2250000" cy="438559"/>
          </a:xfrm>
          <a:prstGeom prst="rect">
            <a:avLst/>
          </a:prstGeom>
          <a:noFill/>
          <a:ln>
            <a:noFill/>
          </a:ln>
        </p:spPr>
        <p:txBody>
          <a:bodyPr spcFirstLastPara="1" wrap="square" lIns="68569" tIns="68569" rIns="68569" bIns="68569" anchor="t" anchorCtr="0">
            <a:spAutoFit/>
          </a:bodyPr>
          <a:lstStyle/>
          <a:p>
            <a:r>
              <a:rPr lang="en-GB" sz="1050"/>
              <a:t>Gomes et al. 2022 </a:t>
            </a:r>
            <a:r>
              <a:rPr lang="en-GB" sz="900">
                <a:solidFill>
                  <a:srgbClr val="BA0C2F"/>
                </a:solidFill>
                <a:highlight>
                  <a:srgbClr val="FFFFFF"/>
                </a:highlight>
                <a:uFill>
                  <a:noFill/>
                </a:uFill>
                <a:hlinkClick r:id="rId4">
                  <a:extLst>
                    <a:ext uri="{A12FA001-AC4F-418D-AE19-62706E023703}">
                      <ahyp:hlinkClr xmlns:ahyp="http://schemas.microsoft.com/office/drawing/2018/hyperlinkcolor" val="tx"/>
                    </a:ext>
                  </a:extLst>
                </a:hlinkClick>
              </a:rPr>
              <a:t>https://doi.org/10.1098/rspb.2022.1113</a:t>
            </a:r>
            <a:endParaRPr sz="1050"/>
          </a:p>
        </p:txBody>
      </p:sp>
      <p:sp>
        <p:nvSpPr>
          <p:cNvPr id="375" name="Google Shape;375;p58"/>
          <p:cNvSpPr/>
          <p:nvPr/>
        </p:nvSpPr>
        <p:spPr>
          <a:xfrm>
            <a:off x="5568207" y="3173776"/>
            <a:ext cx="2198752" cy="741037"/>
          </a:xfrm>
          <a:custGeom>
            <a:avLst/>
            <a:gdLst/>
            <a:ahLst/>
            <a:cxnLst/>
            <a:rect l="l" t="t" r="r" b="b"/>
            <a:pathLst>
              <a:path w="47749" h="49120" extrusionOk="0">
                <a:moveTo>
                  <a:pt x="10121" y="256"/>
                </a:moveTo>
                <a:cubicBezTo>
                  <a:pt x="17886" y="867"/>
                  <a:pt x="44324" y="2438"/>
                  <a:pt x="47290" y="10203"/>
                </a:cubicBezTo>
                <a:cubicBezTo>
                  <a:pt x="50257" y="17969"/>
                  <a:pt x="35162" y="41789"/>
                  <a:pt x="27920" y="46849"/>
                </a:cubicBezTo>
                <a:cubicBezTo>
                  <a:pt x="20678" y="51910"/>
                  <a:pt x="8376" y="47285"/>
                  <a:pt x="3839" y="40566"/>
                </a:cubicBezTo>
                <a:cubicBezTo>
                  <a:pt x="-698" y="33848"/>
                  <a:pt x="-349" y="13256"/>
                  <a:pt x="698" y="6538"/>
                </a:cubicBezTo>
                <a:cubicBezTo>
                  <a:pt x="1745" y="-180"/>
                  <a:pt x="2356" y="-355"/>
                  <a:pt x="10121" y="256"/>
                </a:cubicBezTo>
                <a:close/>
              </a:path>
            </a:pathLst>
          </a:custGeom>
          <a:noFill/>
          <a:ln w="114300" cap="flat" cmpd="sng">
            <a:solidFill>
              <a:srgbClr val="BA0C2F"/>
            </a:solidFill>
            <a:prstDash val="solid"/>
            <a:round/>
            <a:headEnd type="none" w="med" len="med"/>
            <a:tailEnd type="none" w="med" len="med"/>
          </a:ln>
        </p:spPr>
        <p:txBody>
          <a:bodyPr/>
          <a:lstStyle/>
          <a:p>
            <a:endParaRPr lang="en-US" sz="1050"/>
          </a:p>
        </p:txBody>
      </p:sp>
    </p:spTree>
    <p:extLst>
      <p:ext uri="{BB962C8B-B14F-4D97-AF65-F5344CB8AC3E}">
        <p14:creationId xmlns:p14="http://schemas.microsoft.com/office/powerpoint/2010/main" val="10851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1" name="Google Shape;381;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5858" y="1102183"/>
            <a:ext cx="6857999" cy="2753398"/>
          </a:xfrm>
          <a:prstGeom prst="rect">
            <a:avLst/>
          </a:prstGeom>
          <a:noFill/>
          <a:ln>
            <a:noFill/>
          </a:ln>
        </p:spPr>
      </p:pic>
      <p:pic>
        <p:nvPicPr>
          <p:cNvPr id="383" name="Google Shape;383;p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0" y="-60505"/>
            <a:ext cx="1885951" cy="683288"/>
          </a:xfrm>
          <a:prstGeom prst="rect">
            <a:avLst/>
          </a:prstGeom>
          <a:noFill/>
          <a:ln>
            <a:noFill/>
          </a:ln>
        </p:spPr>
      </p:pic>
      <p:sp>
        <p:nvSpPr>
          <p:cNvPr id="384" name="Google Shape;384;p59"/>
          <p:cNvSpPr txBox="1"/>
          <p:nvPr/>
        </p:nvSpPr>
        <p:spPr>
          <a:xfrm>
            <a:off x="7541054" y="21753"/>
            <a:ext cx="2250000" cy="300060"/>
          </a:xfrm>
          <a:prstGeom prst="rect">
            <a:avLst/>
          </a:prstGeom>
          <a:noFill/>
          <a:ln>
            <a:noFill/>
          </a:ln>
        </p:spPr>
        <p:txBody>
          <a:bodyPr spcFirstLastPara="1" wrap="square" lIns="68569" tIns="68569" rIns="68569" bIns="68569" anchor="t" anchorCtr="0">
            <a:spAutoFit/>
          </a:bodyPr>
          <a:lstStyle/>
          <a:p>
            <a:r>
              <a:rPr lang="en-GB" sz="1050"/>
              <a:t>https://www.sortee.org/</a:t>
            </a:r>
            <a:endParaRPr sz="1050"/>
          </a:p>
        </p:txBody>
      </p:sp>
      <p:pic>
        <p:nvPicPr>
          <p:cNvPr id="385" name="Google Shape;385;p5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001" y="1200151"/>
            <a:ext cx="6857999" cy="2915174"/>
          </a:xfrm>
          <a:prstGeom prst="rect">
            <a:avLst/>
          </a:prstGeom>
          <a:noFill/>
          <a:ln>
            <a:noFill/>
          </a:ln>
        </p:spPr>
      </p:pic>
      <p:sp>
        <p:nvSpPr>
          <p:cNvPr id="4" name="Google Shape;371;p58">
            <a:extLst>
              <a:ext uri="{FF2B5EF4-FFF2-40B4-BE49-F238E27FC236}">
                <a16:creationId xmlns:a16="http://schemas.microsoft.com/office/drawing/2014/main" id="{1C01084E-43DE-1AEC-FBE5-08B15CF95CFC}"/>
              </a:ext>
            </a:extLst>
          </p:cNvPr>
          <p:cNvSpPr txBox="1">
            <a:spLocks noGrp="1"/>
          </p:cNvSpPr>
          <p:nvPr>
            <p:ph type="title"/>
          </p:nvPr>
        </p:nvSpPr>
        <p:spPr>
          <a:xfrm>
            <a:off x="819472" y="219279"/>
            <a:ext cx="7658100" cy="857250"/>
          </a:xfrm>
          <a:prstGeom prst="rect">
            <a:avLst/>
          </a:prstGeom>
        </p:spPr>
        <p:txBody>
          <a:bodyPr spcFirstLastPara="1" vert="horz" wrap="square" lIns="68569" tIns="34275" rIns="68569" bIns="34275" rtlCol="0" anchor="ctr" anchorCtr="0">
            <a:normAutofit/>
          </a:bodyPr>
          <a:lstStyle/>
          <a:p>
            <a:r>
              <a:rPr lang="en-GB" sz="3200" b="1" dirty="0"/>
              <a:t>Why we should share code &amp; data!</a:t>
            </a:r>
            <a:endParaRPr sz="3200" b="1" dirty="0"/>
          </a:p>
        </p:txBody>
      </p:sp>
    </p:spTree>
    <p:extLst>
      <p:ext uri="{BB962C8B-B14F-4D97-AF65-F5344CB8AC3E}">
        <p14:creationId xmlns:p14="http://schemas.microsoft.com/office/powerpoint/2010/main" val="247892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699361" y="445838"/>
            <a:ext cx="6172200" cy="857250"/>
          </a:xfrm>
          <a:prstGeom prst="rect">
            <a:avLst/>
          </a:prstGeom>
        </p:spPr>
        <p:txBody>
          <a:bodyPr spcFirstLastPara="1" vert="horz" wrap="square" lIns="68569" tIns="34275" rIns="68569" bIns="34275" rtlCol="0" anchor="ctr" anchorCtr="0">
            <a:normAutofit/>
          </a:bodyPr>
          <a:lstStyle/>
          <a:p>
            <a:r>
              <a:rPr lang="en-GB" dirty="0"/>
              <a:t>Basic good practice</a:t>
            </a:r>
            <a:endParaRPr dirty="0"/>
          </a:p>
        </p:txBody>
      </p:sp>
      <p:sp>
        <p:nvSpPr>
          <p:cNvPr id="397" name="Google Shape;397;p61"/>
          <p:cNvSpPr txBox="1">
            <a:spLocks noGrp="1"/>
          </p:cNvSpPr>
          <p:nvPr>
            <p:ph type="body" idx="1"/>
          </p:nvPr>
        </p:nvSpPr>
        <p:spPr>
          <a:xfrm>
            <a:off x="325464" y="1748925"/>
            <a:ext cx="7488583" cy="3394575"/>
          </a:xfrm>
          <a:prstGeom prst="rect">
            <a:avLst/>
          </a:prstGeom>
          <a:noFill/>
          <a:ln>
            <a:noFill/>
          </a:ln>
        </p:spPr>
        <p:txBody>
          <a:bodyPr spcFirstLastPara="1" vert="horz" wrap="square" lIns="68569" tIns="34275" rIns="68569" bIns="34275" rtlCol="0" anchor="t" anchorCtr="0">
            <a:normAutofit fontScale="70000" lnSpcReduction="20000"/>
          </a:bodyPr>
          <a:lstStyle/>
          <a:p>
            <a:pPr marL="257175" indent="-300990">
              <a:spcBef>
                <a:spcPts val="0"/>
              </a:spcBef>
              <a:buSzPct val="100000"/>
            </a:pPr>
            <a:r>
              <a:rPr lang="en-GB" dirty="0"/>
              <a:t>When you publish your work:</a:t>
            </a:r>
            <a:endParaRPr dirty="0"/>
          </a:p>
          <a:p>
            <a:pPr marL="557213" lvl="1" indent="-241935">
              <a:spcBef>
                <a:spcPts val="389"/>
              </a:spcBef>
              <a:buSzPct val="100000"/>
            </a:pPr>
            <a:r>
              <a:rPr lang="en-GB" dirty="0"/>
              <a:t>Data (in </a:t>
            </a:r>
            <a:r>
              <a:rPr lang="en-GB" i="1" dirty="0"/>
              <a:t>de-identified</a:t>
            </a:r>
            <a:r>
              <a:rPr lang="en-GB" dirty="0"/>
              <a:t> format) should be shared publicly</a:t>
            </a:r>
            <a:endParaRPr dirty="0"/>
          </a:p>
          <a:p>
            <a:pPr marL="557213" lvl="1" indent="-241935">
              <a:spcBef>
                <a:spcPts val="389"/>
              </a:spcBef>
              <a:buSzPct val="100000"/>
            </a:pPr>
            <a:r>
              <a:rPr lang="en-GB" dirty="0"/>
              <a:t>Code to reproduce analyses should be shared</a:t>
            </a:r>
            <a:endParaRPr dirty="0"/>
          </a:p>
          <a:p>
            <a:pPr marL="0" indent="0">
              <a:spcBef>
                <a:spcPts val="444"/>
              </a:spcBef>
              <a:buSzPct val="100000"/>
              <a:buNone/>
            </a:pPr>
            <a:endParaRPr dirty="0"/>
          </a:p>
          <a:p>
            <a:pPr marL="257175" indent="-245745">
              <a:spcBef>
                <a:spcPts val="444"/>
              </a:spcBef>
              <a:buSzPct val="100000"/>
            </a:pPr>
            <a:r>
              <a:rPr lang="en-GB" dirty="0"/>
              <a:t>Using </a:t>
            </a:r>
            <a:r>
              <a:rPr lang="en-GB" dirty="0" err="1"/>
              <a:t>Github</a:t>
            </a:r>
            <a:r>
              <a:rPr lang="en-GB" dirty="0"/>
              <a:t> and working collaboratively:</a:t>
            </a:r>
            <a:endParaRPr dirty="0"/>
          </a:p>
          <a:p>
            <a:pPr marL="557213" lvl="1" indent="-204311">
              <a:spcBef>
                <a:spcPts val="389"/>
              </a:spcBef>
              <a:buSzPct val="100000"/>
            </a:pPr>
            <a:r>
              <a:rPr lang="en-GB" dirty="0"/>
              <a:t>Allows collaborators to check &amp; improve your code </a:t>
            </a:r>
            <a:endParaRPr dirty="0"/>
          </a:p>
          <a:p>
            <a:pPr lvl="2" indent="-162877">
              <a:spcBef>
                <a:spcPts val="333"/>
              </a:spcBef>
              <a:buSzPct val="100000"/>
            </a:pPr>
            <a:r>
              <a:rPr lang="en-GB" dirty="0"/>
              <a:t>Find errors BEFORE publication</a:t>
            </a:r>
            <a:endParaRPr dirty="0"/>
          </a:p>
          <a:p>
            <a:pPr lvl="2" indent="-162877">
              <a:spcBef>
                <a:spcPts val="333"/>
              </a:spcBef>
              <a:buSzPct val="100000"/>
            </a:pPr>
            <a:r>
              <a:rPr lang="en-GB" dirty="0"/>
              <a:t>Confidence that your analyses are correct</a:t>
            </a:r>
            <a:endParaRPr dirty="0"/>
          </a:p>
          <a:p>
            <a:pPr lvl="2" indent="-162877">
              <a:spcBef>
                <a:spcPts val="333"/>
              </a:spcBef>
              <a:buSzPct val="100000"/>
            </a:pPr>
            <a:r>
              <a:rPr lang="en-GB" dirty="0"/>
              <a:t>You learn how to code better by reading others code</a:t>
            </a:r>
            <a:endParaRPr dirty="0"/>
          </a:p>
          <a:p>
            <a:pPr marL="557213" lvl="1" indent="-204311">
              <a:spcBef>
                <a:spcPts val="389"/>
              </a:spcBef>
              <a:buSzPct val="100000"/>
            </a:pPr>
            <a:r>
              <a:rPr lang="en-GB" dirty="0"/>
              <a:t>Makes publication much easier</a:t>
            </a:r>
            <a:endParaRPr dirty="0"/>
          </a:p>
          <a:p>
            <a:pPr lvl="2" indent="-162877">
              <a:spcBef>
                <a:spcPts val="333"/>
              </a:spcBef>
              <a:buSzPct val="100000"/>
            </a:pPr>
            <a:r>
              <a:rPr lang="en-GB" dirty="0"/>
              <a:t>Just make your repo public (with</a:t>
            </a:r>
            <a:r>
              <a:rPr lang="en-GB" i="1" dirty="0"/>
              <a:t> de-identified </a:t>
            </a:r>
            <a:r>
              <a:rPr lang="en-GB" dirty="0"/>
              <a:t>data)!</a:t>
            </a:r>
            <a:endParaRPr dirty="0"/>
          </a:p>
          <a:p>
            <a:pPr marL="557213" lvl="1" indent="-90963">
              <a:spcBef>
                <a:spcPts val="389"/>
              </a:spcBef>
              <a:buSzPct val="100000"/>
              <a:buNone/>
            </a:pPr>
            <a:endParaRPr dirty="0"/>
          </a:p>
        </p:txBody>
      </p:sp>
      <p:sp>
        <p:nvSpPr>
          <p:cNvPr id="2" name="Google Shape;391;p60">
            <a:extLst>
              <a:ext uri="{FF2B5EF4-FFF2-40B4-BE49-F238E27FC236}">
                <a16:creationId xmlns:a16="http://schemas.microsoft.com/office/drawing/2014/main" id="{A85B9A3A-BCF2-EBF6-0F25-54BAE354CC69}"/>
              </a:ext>
            </a:extLst>
          </p:cNvPr>
          <p:cNvSpPr txBox="1">
            <a:spLocks/>
          </p:cNvSpPr>
          <p:nvPr/>
        </p:nvSpPr>
        <p:spPr>
          <a:xfrm>
            <a:off x="4911025" y="0"/>
            <a:ext cx="4930399" cy="1876264"/>
          </a:xfrm>
          <a:prstGeom prst="rect">
            <a:avLst/>
          </a:prstGeom>
          <a:noFill/>
          <a:ln>
            <a:noFill/>
          </a:ln>
        </p:spPr>
        <p:txBody>
          <a:bodyPr spcFirstLastPara="1" vert="horz" wrap="square" lIns="68569" tIns="34275" rIns="68569" bIns="34275" rtlCol="0" anchor="t" anchorCtr="0">
            <a:normAutofit/>
          </a:bodyPr>
          <a:lstStyle>
            <a:defPPr marR="0" lvl="0" algn="l" rtl="0">
              <a:lnSpc>
                <a:spcPct val="100000"/>
              </a:lnSpc>
              <a:spcBef>
                <a:spcPts val="0"/>
              </a:spcBef>
              <a:spcAft>
                <a:spcPts val="0"/>
              </a:spcAft>
            </a:defPPr>
            <a:lvl1pPr marL="342900" marR="0" lvl="0" indent="-257175" algn="l" rtl="0">
              <a:lnSpc>
                <a:spcPct val="100000"/>
              </a:lnSpc>
              <a:spcBef>
                <a:spcPts val="27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685800" marR="0" lvl="1" indent="-257175" algn="l" rtl="0">
              <a:lnSpc>
                <a:spcPct val="100000"/>
              </a:lnSpc>
              <a:spcBef>
                <a:spcPts val="27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028700" marR="0" lvl="2" indent="-257175" algn="l" rtl="0">
              <a:lnSpc>
                <a:spcPct val="100000"/>
              </a:lnSpc>
              <a:spcBef>
                <a:spcPts val="27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371600" marR="0" lvl="3"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1714500" marR="0" lvl="4"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057400" marR="0" lvl="5"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2400300" marR="0" lvl="6"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2743200" marR="0" lvl="7"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3086100" marR="0" lvl="8" indent="-257175" algn="l" rtl="0">
              <a:lnSpc>
                <a:spcPct val="100000"/>
              </a:lnSpc>
              <a:spcBef>
                <a:spcPts val="27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Font typeface="Arial"/>
              <a:buNone/>
            </a:pPr>
            <a:r>
              <a:rPr lang="en-GB" sz="1600" dirty="0"/>
              <a:t>Academic research is changing:</a:t>
            </a:r>
          </a:p>
          <a:p>
            <a:pPr indent="-285750">
              <a:buSzPts val="2400"/>
              <a:buFont typeface="Arial"/>
              <a:buChar char="-"/>
            </a:pPr>
            <a:r>
              <a:rPr lang="en-GB" sz="1600" dirty="0"/>
              <a:t>Peer review: Publications -- Preprints</a:t>
            </a:r>
          </a:p>
          <a:p>
            <a:pPr indent="-285750">
              <a:spcBef>
                <a:spcPts val="0"/>
              </a:spcBef>
              <a:buSzPts val="2400"/>
              <a:buFont typeface="Arial"/>
              <a:buChar char="-"/>
            </a:pPr>
            <a:r>
              <a:rPr lang="en-GB" sz="1600" dirty="0"/>
              <a:t>Archiving: black hole -- data &amp; code available </a:t>
            </a:r>
          </a:p>
          <a:p>
            <a:pPr indent="-285750">
              <a:spcBef>
                <a:spcPts val="0"/>
              </a:spcBef>
              <a:buSzPts val="2400"/>
              <a:buFont typeface="Arial"/>
              <a:buChar char="-"/>
            </a:pPr>
            <a:r>
              <a:rPr lang="en-GB" sz="1600" dirty="0"/>
              <a:t>Access: Commercial -- Open</a:t>
            </a:r>
          </a:p>
          <a:p>
            <a:pPr indent="-285750">
              <a:spcBef>
                <a:spcPts val="0"/>
              </a:spcBef>
              <a:buSzPts val="2400"/>
              <a:buFont typeface="Arial"/>
              <a:buChar char="-"/>
            </a:pPr>
            <a:r>
              <a:rPr lang="en-GB" sz="1600" dirty="0"/>
              <a:t>Individual: -- Collaborative</a:t>
            </a:r>
          </a:p>
          <a:p>
            <a:pPr indent="-285750">
              <a:spcBef>
                <a:spcPts val="0"/>
              </a:spcBef>
              <a:buSzPts val="2400"/>
              <a:buFont typeface="Arial"/>
              <a:buChar char="-"/>
            </a:pPr>
            <a:r>
              <a:rPr lang="en-GB" sz="1600" dirty="0"/>
              <a:t>Authorship: -- still a mess (but use </a:t>
            </a:r>
            <a:r>
              <a:rPr lang="en-GB" sz="1600" dirty="0" err="1"/>
              <a:t>CRediT</a:t>
            </a:r>
            <a:r>
              <a:rPr lang="en-GB" sz="1600" dirty="0"/>
              <a:t>)!</a:t>
            </a:r>
          </a:p>
          <a:p>
            <a:pPr marL="0" indent="0">
              <a:buFont typeface="Arial"/>
              <a:buNone/>
            </a:pPr>
            <a:endParaRPr lang="en-GB" sz="1600" dirty="0"/>
          </a:p>
        </p:txBody>
      </p:sp>
    </p:spTree>
    <p:extLst>
      <p:ext uri="{BB962C8B-B14F-4D97-AF65-F5344CB8AC3E}">
        <p14:creationId xmlns:p14="http://schemas.microsoft.com/office/powerpoint/2010/main" val="162492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282-16CC-5481-8AFA-A15D97ABDFD5}"/>
              </a:ext>
            </a:extLst>
          </p:cNvPr>
          <p:cNvSpPr>
            <a:spLocks noGrp="1"/>
          </p:cNvSpPr>
          <p:nvPr>
            <p:ph type="title"/>
          </p:nvPr>
        </p:nvSpPr>
        <p:spPr>
          <a:xfrm>
            <a:off x="691712" y="1653327"/>
            <a:ext cx="7886700" cy="994172"/>
          </a:xfrm>
        </p:spPr>
        <p:txBody>
          <a:bodyPr/>
          <a:lstStyle/>
          <a:p>
            <a:pPr algn="ctr"/>
            <a:r>
              <a:rPr lang="en-US" dirty="0" err="1"/>
              <a:t>Github</a:t>
            </a:r>
            <a:r>
              <a:rPr lang="en-US" dirty="0"/>
              <a:t> Practical</a:t>
            </a:r>
          </a:p>
        </p:txBody>
      </p:sp>
      <p:sp>
        <p:nvSpPr>
          <p:cNvPr id="4" name="TextBox 3">
            <a:extLst>
              <a:ext uri="{FF2B5EF4-FFF2-40B4-BE49-F238E27FC236}">
                <a16:creationId xmlns:a16="http://schemas.microsoft.com/office/drawing/2014/main" id="{30382638-7B19-0F2F-D674-B241519B1F08}"/>
              </a:ext>
            </a:extLst>
          </p:cNvPr>
          <p:cNvSpPr txBox="1"/>
          <p:nvPr/>
        </p:nvSpPr>
        <p:spPr>
          <a:xfrm>
            <a:off x="2007030" y="2798881"/>
            <a:ext cx="5486400" cy="1384995"/>
          </a:xfrm>
          <a:prstGeom prst="rect">
            <a:avLst/>
          </a:prstGeom>
          <a:noFill/>
        </p:spPr>
        <p:txBody>
          <a:bodyPr wrap="square">
            <a:spAutoFit/>
          </a:bodyPr>
          <a:lstStyle/>
          <a:p>
            <a:r>
              <a:rPr lang="en-GB" b="1" dirty="0"/>
              <a:t>Why version control? </a:t>
            </a:r>
          </a:p>
          <a:p>
            <a:pPr marL="285750" indent="-285750">
              <a:buFont typeface="Arial" panose="020B0604020202020204" pitchFamily="34" charset="0"/>
              <a:buChar char="•"/>
            </a:pPr>
            <a:r>
              <a:rPr lang="en-GB" dirty="0"/>
              <a:t>Everyone working from the same set of files</a:t>
            </a:r>
          </a:p>
          <a:p>
            <a:pPr marL="285750" indent="-285750">
              <a:buFont typeface="Arial" panose="020B0604020202020204" pitchFamily="34" charset="0"/>
              <a:buChar char="•"/>
            </a:pPr>
            <a:r>
              <a:rPr lang="en-GB" dirty="0"/>
              <a:t>No emails with big files attached</a:t>
            </a:r>
          </a:p>
          <a:p>
            <a:pPr marL="285750" indent="-285750">
              <a:buFont typeface="Arial" panose="020B0604020202020204" pitchFamily="34" charset="0"/>
              <a:buChar char="•"/>
            </a:pPr>
            <a:r>
              <a:rPr lang="en-GB" dirty="0"/>
              <a:t>In a common system, workflows are much easier to navigate!</a:t>
            </a:r>
          </a:p>
          <a:p>
            <a:pPr marL="285750" indent="-285750">
              <a:buFont typeface="Arial" panose="020B0604020202020204" pitchFamily="34" charset="0"/>
              <a:buChar char="•"/>
            </a:pPr>
            <a:r>
              <a:rPr lang="en-GB" dirty="0"/>
              <a:t>Private &amp; public repos</a:t>
            </a:r>
          </a:p>
          <a:p>
            <a:pPr marL="285750" indent="-285750">
              <a:buFont typeface="Arial" panose="020B0604020202020204" pitchFamily="34" charset="0"/>
              <a:buChar char="•"/>
            </a:pPr>
            <a:r>
              <a:rPr lang="en-GB" dirty="0"/>
              <a:t>GDPR compliant!</a:t>
            </a:r>
          </a:p>
        </p:txBody>
      </p:sp>
    </p:spTree>
    <p:extLst>
      <p:ext uri="{BB962C8B-B14F-4D97-AF65-F5344CB8AC3E}">
        <p14:creationId xmlns:p14="http://schemas.microsoft.com/office/powerpoint/2010/main" val="188027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
        <p:cNvGrpSpPr/>
        <p:nvPr/>
      </p:nvGrpSpPr>
      <p:grpSpPr>
        <a:xfrm>
          <a:off x="0" y="0"/>
          <a:ext cx="0" cy="0"/>
          <a:chOff x="0" y="0"/>
          <a:chExt cx="0" cy="0"/>
        </a:xfrm>
      </p:grpSpPr>
      <p:sp>
        <p:nvSpPr>
          <p:cNvPr id="479" name="Google Shape;479;p73"/>
          <p:cNvSpPr txBox="1">
            <a:spLocks noGrp="1"/>
          </p:cNvSpPr>
          <p:nvPr>
            <p:ph type="body" idx="1"/>
          </p:nvPr>
        </p:nvSpPr>
        <p:spPr>
          <a:xfrm>
            <a:off x="230460" y="1087376"/>
            <a:ext cx="8839200" cy="3030104"/>
          </a:xfrm>
          <a:prstGeom prst="rect">
            <a:avLst/>
          </a:prstGeom>
          <a:noFill/>
          <a:ln>
            <a:noFill/>
          </a:ln>
        </p:spPr>
        <p:txBody>
          <a:bodyPr spcFirstLastPara="1" wrap="square" lIns="68569" tIns="34275" rIns="68569" bIns="34275" anchor="ctr" anchorCtr="0">
            <a:normAutofit/>
          </a:bodyPr>
          <a:lstStyle/>
          <a:p>
            <a:pPr marL="128588" indent="-128588">
              <a:spcBef>
                <a:spcPts val="0"/>
              </a:spcBef>
              <a:buSzPts val="2400"/>
            </a:pPr>
            <a:r>
              <a:rPr lang="en-GB" sz="1800" b="1" dirty="0"/>
              <a:t>Make sure your </a:t>
            </a:r>
            <a:r>
              <a:rPr lang="en-GB" sz="1800" b="1" dirty="0" err="1"/>
              <a:t>Rstudio</a:t>
            </a:r>
            <a:r>
              <a:rPr lang="en-GB" sz="1800" b="1" dirty="0"/>
              <a:t> is linked with R and both are up-to-date</a:t>
            </a:r>
          </a:p>
          <a:p>
            <a:pPr marL="128588" indent="-128588">
              <a:spcBef>
                <a:spcPts val="0"/>
              </a:spcBef>
              <a:buSzPts val="2400"/>
            </a:pPr>
            <a:endParaRPr lang="en-GB" sz="1800" b="1" dirty="0"/>
          </a:p>
          <a:p>
            <a:pPr marL="128588" indent="-128588">
              <a:spcBef>
                <a:spcPts val="0"/>
              </a:spcBef>
              <a:buSzPts val="2400"/>
            </a:pPr>
            <a:r>
              <a:rPr lang="en-GB" sz="1800" b="1" dirty="0"/>
              <a:t>Create a GitHub account </a:t>
            </a:r>
            <a:r>
              <a:rPr lang="en-GB" sz="1800" u="sng" dirty="0">
                <a:solidFill>
                  <a:schemeClr val="hlink"/>
                </a:solidFill>
                <a:hlinkClick r:id="rId4"/>
              </a:rPr>
              <a:t>https://docs.github.com</a:t>
            </a:r>
            <a:endParaRPr sz="1800" b="1" dirty="0"/>
          </a:p>
          <a:p>
            <a:pPr marL="128588" indent="0">
              <a:spcBef>
                <a:spcPts val="0"/>
              </a:spcBef>
              <a:buNone/>
            </a:pPr>
            <a:endParaRPr sz="1800" dirty="0"/>
          </a:p>
          <a:p>
            <a:pPr marL="128588" indent="-128588">
              <a:spcBef>
                <a:spcPts val="0"/>
              </a:spcBef>
              <a:buSzPts val="2400"/>
            </a:pPr>
            <a:r>
              <a:rPr lang="en-GB" sz="1800" b="1" dirty="0"/>
              <a:t>Install GitHub Desktop </a:t>
            </a:r>
          </a:p>
          <a:p>
            <a:pPr marL="0" indent="0">
              <a:spcBef>
                <a:spcPts val="0"/>
              </a:spcBef>
              <a:buSzPts val="2400"/>
              <a:buNone/>
            </a:pPr>
            <a:r>
              <a:rPr lang="en-GB" sz="1500" dirty="0">
                <a:hlinkClick r:id="rId5"/>
              </a:rPr>
              <a:t>https://docs.github.com/en/desktop/installing-and-authenticating-to-github-desktop/installing-github-desktop</a:t>
            </a:r>
            <a:endParaRPr lang="en-GB" sz="1500" dirty="0"/>
          </a:p>
          <a:p>
            <a:pPr marL="128588" indent="-128588">
              <a:spcBef>
                <a:spcPts val="0"/>
              </a:spcBef>
              <a:buSzPts val="2400"/>
            </a:pPr>
            <a:endParaRPr lang="en-GB" sz="1800" b="1" dirty="0"/>
          </a:p>
          <a:p>
            <a:pPr marL="128588" indent="-128588">
              <a:spcBef>
                <a:spcPts val="0"/>
              </a:spcBef>
              <a:buSzPts val="2400"/>
            </a:pPr>
            <a:r>
              <a:rPr lang="en-GB" sz="1800" dirty="0"/>
              <a:t>Link GitHub Desktop to your </a:t>
            </a:r>
            <a:r>
              <a:rPr lang="en-GB" sz="1800" dirty="0" err="1"/>
              <a:t>Github</a:t>
            </a:r>
            <a:r>
              <a:rPr lang="en-GB" sz="1800" dirty="0"/>
              <a:t> Account</a:t>
            </a:r>
            <a:endParaRPr sz="1800" dirty="0"/>
          </a:p>
        </p:txBody>
      </p:sp>
      <p:sp>
        <p:nvSpPr>
          <p:cNvPr id="480" name="Google Shape;480;p73"/>
          <p:cNvSpPr txBox="1"/>
          <p:nvPr/>
        </p:nvSpPr>
        <p:spPr>
          <a:xfrm>
            <a:off x="2454694" y="227213"/>
            <a:ext cx="4472100"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Getting started with  GitHub</a:t>
            </a:r>
            <a:endParaRPr sz="2700" dirty="0">
              <a:solidFill>
                <a:schemeClr val="dk1"/>
              </a:solidFill>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pic>
        <p:nvPicPr>
          <p:cNvPr id="485" name="Google Shape;485;p7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57301" y="901088"/>
            <a:ext cx="6629399" cy="3831656"/>
          </a:xfrm>
          <a:prstGeom prst="rect">
            <a:avLst/>
          </a:prstGeom>
          <a:noFill/>
          <a:ln>
            <a:noFill/>
          </a:ln>
        </p:spPr>
      </p:pic>
      <p:sp>
        <p:nvSpPr>
          <p:cNvPr id="486" name="Google Shape;486;p74"/>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487" name="Google Shape;487;p74"/>
          <p:cNvSpPr/>
          <p:nvPr/>
        </p:nvSpPr>
        <p:spPr>
          <a:xfrm>
            <a:off x="6103031" y="1420631"/>
            <a:ext cx="1047150" cy="14287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Introductions</a:t>
            </a:r>
            <a:endParaRPr b="1"/>
          </a:p>
        </p:txBody>
      </p:sp>
      <p:sp>
        <p:nvSpPr>
          <p:cNvPr id="217" name="Google Shape;217;p39"/>
          <p:cNvSpPr txBox="1">
            <a:spLocks noGrp="1"/>
          </p:cNvSpPr>
          <p:nvPr>
            <p:ph type="body" idx="1"/>
          </p:nvPr>
        </p:nvSpPr>
        <p:spPr>
          <a:xfrm>
            <a:off x="1485900" y="1260994"/>
            <a:ext cx="6172200" cy="3394575"/>
          </a:xfrm>
          <a:prstGeom prst="rect">
            <a:avLst/>
          </a:prstGeom>
        </p:spPr>
        <p:txBody>
          <a:bodyPr spcFirstLastPara="1" vert="horz" wrap="square" lIns="68569" tIns="34275" rIns="68569" bIns="34275" rtlCol="0" anchor="t" anchorCtr="0">
            <a:normAutofit/>
          </a:bodyPr>
          <a:lstStyle/>
          <a:p>
            <a:pPr marL="0" indent="0">
              <a:buNone/>
            </a:pPr>
            <a:r>
              <a:rPr lang="en-GB" sz="1800"/>
              <a:t>Katie Hampson:</a:t>
            </a:r>
            <a:endParaRPr sz="1800"/>
          </a:p>
          <a:p>
            <a:pPr marL="0" indent="0">
              <a:buNone/>
            </a:pPr>
            <a:endParaRPr sz="1800" i="1"/>
          </a:p>
        </p:txBody>
      </p:sp>
      <p:pic>
        <p:nvPicPr>
          <p:cNvPr id="218" name="Google Shape;218;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14501" y="1876914"/>
            <a:ext cx="2138795" cy="1904737"/>
          </a:xfrm>
          <a:prstGeom prst="rect">
            <a:avLst/>
          </a:prstGeom>
          <a:noFill/>
          <a:ln>
            <a:noFill/>
          </a:ln>
        </p:spPr>
      </p:pic>
      <p:pic>
        <p:nvPicPr>
          <p:cNvPr id="219" name="Google Shape;219;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57555" y="2219325"/>
            <a:ext cx="2483455" cy="1477913"/>
          </a:xfrm>
          <a:prstGeom prst="rect">
            <a:avLst/>
          </a:prstGeom>
          <a:noFill/>
          <a:ln>
            <a:noFill/>
          </a:ln>
        </p:spPr>
      </p:pic>
      <p:sp>
        <p:nvSpPr>
          <p:cNvPr id="220" name="Google Shape;220;p39"/>
          <p:cNvSpPr txBox="1">
            <a:spLocks noGrp="1"/>
          </p:cNvSpPr>
          <p:nvPr>
            <p:ph type="body" idx="1"/>
          </p:nvPr>
        </p:nvSpPr>
        <p:spPr>
          <a:xfrm>
            <a:off x="2029669" y="3891113"/>
            <a:ext cx="2095200" cy="611550"/>
          </a:xfrm>
          <a:prstGeom prst="rect">
            <a:avLst/>
          </a:prstGeom>
        </p:spPr>
        <p:txBody>
          <a:bodyPr spcFirstLastPara="1" vert="horz" wrap="square" lIns="68569" tIns="34275" rIns="68569" bIns="34275" rtlCol="0" anchor="t" anchorCtr="0">
            <a:noAutofit/>
          </a:bodyPr>
          <a:lstStyle/>
          <a:p>
            <a:pPr marL="0" indent="0">
              <a:buNone/>
            </a:pPr>
            <a:r>
              <a:rPr lang="en-GB" sz="1200" b="1" dirty="0"/>
              <a:t>Then: as a PhD student</a:t>
            </a:r>
            <a:endParaRPr sz="1200" b="1" dirty="0"/>
          </a:p>
          <a:p>
            <a:pPr marL="0" indent="0">
              <a:buNone/>
            </a:pPr>
            <a:r>
              <a:rPr lang="en-GB" sz="1200" dirty="0"/>
              <a:t>Usually somewhere exciting, collecting data</a:t>
            </a:r>
            <a:endParaRPr sz="1200" dirty="0"/>
          </a:p>
        </p:txBody>
      </p:sp>
      <p:sp>
        <p:nvSpPr>
          <p:cNvPr id="221" name="Google Shape;221;p39"/>
          <p:cNvSpPr txBox="1">
            <a:spLocks noGrp="1"/>
          </p:cNvSpPr>
          <p:nvPr>
            <p:ph type="body" idx="1"/>
          </p:nvPr>
        </p:nvSpPr>
        <p:spPr>
          <a:xfrm>
            <a:off x="5157562" y="3905888"/>
            <a:ext cx="2345897" cy="566550"/>
          </a:xfrm>
          <a:prstGeom prst="rect">
            <a:avLst/>
          </a:prstGeom>
        </p:spPr>
        <p:txBody>
          <a:bodyPr spcFirstLastPara="1" vert="horz" wrap="square" lIns="68569" tIns="34275" rIns="68569" bIns="34275" rtlCol="0" anchor="t" anchorCtr="0">
            <a:noAutofit/>
          </a:bodyPr>
          <a:lstStyle/>
          <a:p>
            <a:pPr marL="0" indent="0">
              <a:buNone/>
            </a:pPr>
            <a:r>
              <a:rPr lang="en-GB" sz="1200" b="1" dirty="0"/>
              <a:t>Now: as a Professor</a:t>
            </a:r>
            <a:endParaRPr sz="1200" b="1" dirty="0"/>
          </a:p>
          <a:p>
            <a:pPr marL="0" indent="0">
              <a:buNone/>
            </a:pPr>
            <a:r>
              <a:rPr lang="en-GB" sz="1200" dirty="0"/>
              <a:t>Occasionally somewhere exciting, usually in a meeting</a:t>
            </a:r>
            <a:endParaRPr sz="1200" dirty="0"/>
          </a:p>
        </p:txBody>
      </p:sp>
      <p:sp>
        <p:nvSpPr>
          <p:cNvPr id="222" name="Google Shape;222;p39"/>
          <p:cNvSpPr txBox="1">
            <a:spLocks noGrp="1"/>
          </p:cNvSpPr>
          <p:nvPr>
            <p:ph type="body" idx="1"/>
          </p:nvPr>
        </p:nvSpPr>
        <p:spPr>
          <a:xfrm>
            <a:off x="6538616" y="4783725"/>
            <a:ext cx="2483550" cy="359775"/>
          </a:xfrm>
          <a:prstGeom prst="rect">
            <a:avLst/>
          </a:prstGeom>
        </p:spPr>
        <p:txBody>
          <a:bodyPr spcFirstLastPara="1" vert="horz" wrap="square" lIns="68569" tIns="34275" rIns="68569" bIns="34275" rtlCol="0" anchor="t" anchorCtr="0">
            <a:noAutofit/>
          </a:bodyPr>
          <a:lstStyle/>
          <a:p>
            <a:pPr marL="0" indent="0">
              <a:buNone/>
            </a:pPr>
            <a:r>
              <a:rPr lang="en-GB" sz="1200"/>
              <a:t>katie.hampson@glasgow.ac.uk</a:t>
            </a:r>
            <a:endParaRPr sz="1200"/>
          </a:p>
        </p:txBody>
      </p:sp>
    </p:spTree>
    <p:extLst>
      <p:ext uri="{BB962C8B-B14F-4D97-AF65-F5344CB8AC3E}">
        <p14:creationId xmlns:p14="http://schemas.microsoft.com/office/powerpoint/2010/main" val="161608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493" name="Google Shape;493;p75"/>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494" name="Google Shape;494;p75"/>
          <p:cNvSpPr/>
          <p:nvPr/>
        </p:nvSpPr>
        <p:spPr>
          <a:xfrm>
            <a:off x="3658275" y="1952625"/>
            <a:ext cx="1047150" cy="393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5" name="Google Shape;495;p75"/>
          <p:cNvSpPr/>
          <p:nvPr/>
        </p:nvSpPr>
        <p:spPr>
          <a:xfrm>
            <a:off x="2841225" y="2481788"/>
            <a:ext cx="2540475"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6" name="Google Shape;496;p75"/>
          <p:cNvSpPr/>
          <p:nvPr/>
        </p:nvSpPr>
        <p:spPr>
          <a:xfrm>
            <a:off x="2841225" y="2881838"/>
            <a:ext cx="2540475" cy="4466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7" name="Google Shape;497;p75"/>
          <p:cNvSpPr/>
          <p:nvPr/>
        </p:nvSpPr>
        <p:spPr>
          <a:xfrm>
            <a:off x="2841225" y="3357713"/>
            <a:ext cx="2653650"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8" name="Google Shape;498;p75"/>
          <p:cNvSpPr/>
          <p:nvPr/>
        </p:nvSpPr>
        <p:spPr>
          <a:xfrm>
            <a:off x="2841225" y="3728513"/>
            <a:ext cx="2653650" cy="3708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99" name="Google Shape;499;p75"/>
          <p:cNvSpPr/>
          <p:nvPr/>
        </p:nvSpPr>
        <p:spPr>
          <a:xfrm>
            <a:off x="2841225" y="4134638"/>
            <a:ext cx="2653650" cy="393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9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9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7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505" name="Google Shape;505;p76"/>
          <p:cNvSpPr txBox="1"/>
          <p:nvPr/>
        </p:nvSpPr>
        <p:spPr>
          <a:xfrm>
            <a:off x="3064069" y="93656"/>
            <a:ext cx="31810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 repository</a:t>
            </a:r>
            <a:endParaRPr sz="2700">
              <a:solidFill>
                <a:schemeClr val="dk1"/>
              </a:solidFill>
              <a:latin typeface="Calibri"/>
              <a:ea typeface="Calibri"/>
              <a:cs typeface="Calibri"/>
              <a:sym typeface="Calibri"/>
            </a:endParaRPr>
          </a:p>
        </p:txBody>
      </p:sp>
      <p:sp>
        <p:nvSpPr>
          <p:cNvPr id="506" name="Google Shape;506;p76"/>
          <p:cNvSpPr/>
          <p:nvPr/>
        </p:nvSpPr>
        <p:spPr>
          <a:xfrm>
            <a:off x="1777594" y="2431256"/>
            <a:ext cx="4064400" cy="7967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07" name="Google Shape;507;p76"/>
          <p:cNvSpPr/>
          <p:nvPr/>
        </p:nvSpPr>
        <p:spPr>
          <a:xfrm>
            <a:off x="1777594" y="3249338"/>
            <a:ext cx="4064400" cy="841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0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7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888994"/>
            <a:ext cx="6629399" cy="3831169"/>
          </a:xfrm>
          <a:prstGeom prst="rect">
            <a:avLst/>
          </a:prstGeom>
          <a:noFill/>
          <a:ln>
            <a:noFill/>
          </a:ln>
        </p:spPr>
      </p:pic>
      <p:sp>
        <p:nvSpPr>
          <p:cNvPr id="513" name="Google Shape;513;p77"/>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
        <p:nvSpPr>
          <p:cNvPr id="514" name="Google Shape;514;p77"/>
          <p:cNvSpPr/>
          <p:nvPr/>
        </p:nvSpPr>
        <p:spPr>
          <a:xfrm>
            <a:off x="4074581" y="3296700"/>
            <a:ext cx="1545075" cy="328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4875"/>
            <a:ext cx="6629399" cy="3820575"/>
          </a:xfrm>
          <a:prstGeom prst="rect">
            <a:avLst/>
          </a:prstGeom>
          <a:noFill/>
          <a:ln>
            <a:noFill/>
          </a:ln>
        </p:spPr>
      </p:pic>
      <p:sp>
        <p:nvSpPr>
          <p:cNvPr id="520" name="Google Shape;520;p78"/>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
        <p:nvSpPr>
          <p:cNvPr id="521" name="Google Shape;521;p78"/>
          <p:cNvSpPr/>
          <p:nvPr/>
        </p:nvSpPr>
        <p:spPr>
          <a:xfrm>
            <a:off x="3529538" y="2571750"/>
            <a:ext cx="2074275" cy="3280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22" name="Google Shape;522;p78"/>
          <p:cNvSpPr txBox="1"/>
          <p:nvPr/>
        </p:nvSpPr>
        <p:spPr>
          <a:xfrm>
            <a:off x="5826731" y="2505056"/>
            <a:ext cx="852075" cy="359775"/>
          </a:xfrm>
          <a:prstGeom prst="rect">
            <a:avLst/>
          </a:prstGeom>
          <a:solidFill>
            <a:schemeClr val="lt1"/>
          </a:solidFill>
          <a:ln>
            <a:noFill/>
          </a:ln>
        </p:spPr>
        <p:txBody>
          <a:bodyPr spcFirstLastPara="1" wrap="square" lIns="68569" tIns="68569" rIns="68569" bIns="68569" anchor="t" anchorCtr="0">
            <a:noAutofit/>
          </a:bodyPr>
          <a:lstStyle/>
          <a:p>
            <a:r>
              <a:rPr lang="en-GB" sz="1350">
                <a:solidFill>
                  <a:schemeClr val="dk1"/>
                </a:solidFill>
                <a:latin typeface="Calibri"/>
                <a:ea typeface="Calibri"/>
                <a:cs typeface="Calibri"/>
                <a:sym typeface="Calibri"/>
              </a:rPr>
              <a:t>Repo URL</a:t>
            </a:r>
            <a:endParaRPr sz="1350">
              <a:solidFill>
                <a:schemeClr val="dk1"/>
              </a:solidFill>
              <a:latin typeface="Calibri"/>
              <a:ea typeface="Calibri"/>
              <a:cs typeface="Calibri"/>
              <a:sym typeface="Calibri"/>
            </a:endParaRPr>
          </a:p>
        </p:txBody>
      </p:sp>
      <p:cxnSp>
        <p:nvCxnSpPr>
          <p:cNvPr id="523" name="Google Shape;523;p78"/>
          <p:cNvCxnSpPr>
            <a:stCxn id="522" idx="1"/>
            <a:endCxn id="521" idx="3"/>
          </p:cNvCxnSpPr>
          <p:nvPr/>
        </p:nvCxnSpPr>
        <p:spPr>
          <a:xfrm flipH="1">
            <a:off x="5603756" y="2684944"/>
            <a:ext cx="222975" cy="50850"/>
          </a:xfrm>
          <a:prstGeom prst="straightConnector1">
            <a:avLst/>
          </a:prstGeom>
          <a:noFill/>
          <a:ln w="9525" cap="flat" cmpd="sng">
            <a:solidFill>
              <a:schemeClr val="dk2"/>
            </a:solidFill>
            <a:prstDash val="solid"/>
            <a:round/>
            <a:headEnd type="none" w="med" len="med"/>
            <a:tailEnd type="triangle" w="med" len="med"/>
          </a:ln>
        </p:spPr>
      </p:cxnSp>
      <p:sp>
        <p:nvSpPr>
          <p:cNvPr id="524" name="Google Shape;524;p78"/>
          <p:cNvSpPr/>
          <p:nvPr/>
        </p:nvSpPr>
        <p:spPr>
          <a:xfrm>
            <a:off x="3529538" y="2899800"/>
            <a:ext cx="2074275" cy="2778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25" name="Google Shape;525;p78"/>
          <p:cNvSpPr txBox="1"/>
          <p:nvPr/>
        </p:nvSpPr>
        <p:spPr>
          <a:xfrm>
            <a:off x="5826731" y="2899800"/>
            <a:ext cx="976500" cy="359775"/>
          </a:xfrm>
          <a:prstGeom prst="rect">
            <a:avLst/>
          </a:prstGeom>
          <a:solidFill>
            <a:schemeClr val="lt1"/>
          </a:solidFill>
          <a:ln>
            <a:noFill/>
          </a:ln>
        </p:spPr>
        <p:txBody>
          <a:bodyPr spcFirstLastPara="1" wrap="square" lIns="68569" tIns="68569" rIns="68569" bIns="68569" anchor="t" anchorCtr="0">
            <a:noAutofit/>
          </a:bodyPr>
          <a:lstStyle/>
          <a:p>
            <a:r>
              <a:rPr lang="en-GB" sz="1350">
                <a:solidFill>
                  <a:schemeClr val="dk1"/>
                </a:solidFill>
                <a:latin typeface="Calibri"/>
                <a:ea typeface="Calibri"/>
                <a:cs typeface="Calibri"/>
                <a:sym typeface="Calibri"/>
              </a:rPr>
              <a:t>Local folder</a:t>
            </a:r>
            <a:endParaRPr sz="1350">
              <a:solidFill>
                <a:schemeClr val="dk1"/>
              </a:solidFill>
              <a:latin typeface="Calibri"/>
              <a:ea typeface="Calibri"/>
              <a:cs typeface="Calibri"/>
              <a:sym typeface="Calibri"/>
            </a:endParaRPr>
          </a:p>
        </p:txBody>
      </p:sp>
      <p:cxnSp>
        <p:nvCxnSpPr>
          <p:cNvPr id="526" name="Google Shape;526;p78"/>
          <p:cNvCxnSpPr>
            <a:stCxn id="525" idx="1"/>
          </p:cNvCxnSpPr>
          <p:nvPr/>
        </p:nvCxnSpPr>
        <p:spPr>
          <a:xfrm rot="10800000">
            <a:off x="5603756" y="3064163"/>
            <a:ext cx="222975" cy="1552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2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2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79"/>
          <p:cNvPicPr preferRelativeResize="0"/>
          <p:nvPr/>
        </p:nvPicPr>
        <p:blipFill rotWithShape="1">
          <a:blip r:embed="rId3" cstate="email">
            <a:alphaModFix/>
            <a:extLst>
              <a:ext uri="{28A0092B-C50C-407E-A947-70E740481C1C}">
                <a14:useLocalDpi xmlns:a14="http://schemas.microsoft.com/office/drawing/2010/main"/>
              </a:ext>
            </a:extLst>
          </a:blip>
          <a:srcRect t="-4373"/>
          <a:stretch/>
        </p:blipFill>
        <p:spPr>
          <a:xfrm>
            <a:off x="1257301" y="713363"/>
            <a:ext cx="6629399" cy="4001512"/>
          </a:xfrm>
          <a:prstGeom prst="rect">
            <a:avLst/>
          </a:prstGeom>
          <a:noFill/>
          <a:ln>
            <a:noFill/>
          </a:ln>
        </p:spPr>
      </p:pic>
      <p:sp>
        <p:nvSpPr>
          <p:cNvPr id="532" name="Google Shape;532;p79"/>
          <p:cNvSpPr txBox="1"/>
          <p:nvPr/>
        </p:nvSpPr>
        <p:spPr>
          <a:xfrm>
            <a:off x="1602563" y="83325"/>
            <a:ext cx="59388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Clone repository using GitHub desktop</a:t>
            </a:r>
            <a:endParaRPr sz="2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DBF5-7612-21A4-3C88-3B153D00C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5B3EE-28F2-C8AF-2B22-118DC4FB5A9C}"/>
              </a:ext>
            </a:extLst>
          </p:cNvPr>
          <p:cNvSpPr>
            <a:spLocks noGrp="1"/>
          </p:cNvSpPr>
          <p:nvPr>
            <p:ph type="title"/>
          </p:nvPr>
        </p:nvSpPr>
        <p:spPr/>
        <p:txBody>
          <a:bodyPr/>
          <a:lstStyle/>
          <a:p>
            <a:pPr algn="ctr"/>
            <a:r>
              <a:rPr lang="en-US" b="1" dirty="0"/>
              <a:t>Now try to clone our repo!</a:t>
            </a:r>
          </a:p>
        </p:txBody>
      </p:sp>
      <p:sp>
        <p:nvSpPr>
          <p:cNvPr id="3" name="Text Placeholder 2">
            <a:extLst>
              <a:ext uri="{FF2B5EF4-FFF2-40B4-BE49-F238E27FC236}">
                <a16:creationId xmlns:a16="http://schemas.microsoft.com/office/drawing/2014/main" id="{B8ED17F9-98DE-3C36-994E-5D3FD3BD84B2}"/>
              </a:ext>
            </a:extLst>
          </p:cNvPr>
          <p:cNvSpPr>
            <a:spLocks noGrp="1"/>
          </p:cNvSpPr>
          <p:nvPr>
            <p:ph type="body" idx="1"/>
          </p:nvPr>
        </p:nvSpPr>
        <p:spPr>
          <a:xfrm>
            <a:off x="1198245" y="4620814"/>
            <a:ext cx="6747510" cy="497682"/>
          </a:xfrm>
        </p:spPr>
        <p:txBody>
          <a:bodyPr/>
          <a:lstStyle/>
          <a:p>
            <a:pPr marL="85725" indent="0">
              <a:buNone/>
            </a:pPr>
            <a:r>
              <a:rPr lang="en-US" dirty="0"/>
              <a:t>URL: </a:t>
            </a:r>
            <a:r>
              <a:rPr lang="en-US" dirty="0">
                <a:hlinkClick r:id="rId3"/>
              </a:rPr>
              <a:t>https://github.com/katiehampson1978/NWBio_demo</a:t>
            </a:r>
            <a:endParaRPr lang="en-US" dirty="0"/>
          </a:p>
        </p:txBody>
      </p:sp>
      <p:pic>
        <p:nvPicPr>
          <p:cNvPr id="5" name="Picture 4" descr="A screenshot of a computer&#10;&#10;Description automatically generated">
            <a:extLst>
              <a:ext uri="{FF2B5EF4-FFF2-40B4-BE49-F238E27FC236}">
                <a16:creationId xmlns:a16="http://schemas.microsoft.com/office/drawing/2014/main" id="{C8C790EC-2634-9CB1-BE44-A6BBA5D454E3}"/>
              </a:ext>
            </a:extLst>
          </p:cNvPr>
          <p:cNvPicPr>
            <a:picLocks noChangeAspect="1"/>
          </p:cNvPicPr>
          <p:nvPr/>
        </p:nvPicPr>
        <p:blipFill>
          <a:blip r:embed="rId4"/>
          <a:stretch>
            <a:fillRect/>
          </a:stretch>
        </p:blipFill>
        <p:spPr>
          <a:xfrm>
            <a:off x="1700213" y="1369219"/>
            <a:ext cx="5829300" cy="3010888"/>
          </a:xfrm>
          <a:prstGeom prst="rect">
            <a:avLst/>
          </a:prstGeom>
        </p:spPr>
      </p:pic>
    </p:spTree>
    <p:extLst>
      <p:ext uri="{BB962C8B-B14F-4D97-AF65-F5344CB8AC3E}">
        <p14:creationId xmlns:p14="http://schemas.microsoft.com/office/powerpoint/2010/main" val="25368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2B31-4B57-7E00-10C6-4EA3DCEE5780}"/>
              </a:ext>
            </a:extLst>
          </p:cNvPr>
          <p:cNvSpPr>
            <a:spLocks noGrp="1"/>
          </p:cNvSpPr>
          <p:nvPr>
            <p:ph type="title"/>
          </p:nvPr>
        </p:nvSpPr>
        <p:spPr/>
        <p:txBody>
          <a:bodyPr/>
          <a:lstStyle/>
          <a:p>
            <a:pPr algn="ctr"/>
            <a:r>
              <a:rPr lang="en-US" b="1" dirty="0"/>
              <a:t>The saved code and outputs</a:t>
            </a:r>
          </a:p>
        </p:txBody>
      </p:sp>
      <p:pic>
        <p:nvPicPr>
          <p:cNvPr id="5" name="Picture 4" descr="A screenshot of a computer&#10;&#10;Description automatically generated">
            <a:extLst>
              <a:ext uri="{FF2B5EF4-FFF2-40B4-BE49-F238E27FC236}">
                <a16:creationId xmlns:a16="http://schemas.microsoft.com/office/drawing/2014/main" id="{5698178C-FC0B-4885-2E10-A9D60559463D}"/>
              </a:ext>
            </a:extLst>
          </p:cNvPr>
          <p:cNvPicPr>
            <a:picLocks noChangeAspect="1"/>
          </p:cNvPicPr>
          <p:nvPr/>
        </p:nvPicPr>
        <p:blipFill>
          <a:blip r:embed="rId3"/>
          <a:stretch>
            <a:fillRect/>
          </a:stretch>
        </p:blipFill>
        <p:spPr>
          <a:xfrm>
            <a:off x="1700213" y="1369219"/>
            <a:ext cx="5829300" cy="2976140"/>
          </a:xfrm>
          <a:prstGeom prst="rect">
            <a:avLst/>
          </a:prstGeom>
        </p:spPr>
      </p:pic>
    </p:spTree>
    <p:extLst>
      <p:ext uri="{BB962C8B-B14F-4D97-AF65-F5344CB8AC3E}">
        <p14:creationId xmlns:p14="http://schemas.microsoft.com/office/powerpoint/2010/main" val="2327241836"/>
      </p:ext>
    </p:extLst>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2"/>
          <p:cNvSpPr txBox="1">
            <a:spLocks noGrp="1"/>
          </p:cNvSpPr>
          <p:nvPr>
            <p:ph type="title"/>
          </p:nvPr>
        </p:nvSpPr>
        <p:spPr>
          <a:xfrm>
            <a:off x="387459" y="205979"/>
            <a:ext cx="8330338"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GB" dirty="0"/>
              <a:t>Do you have a folder like this…..?</a:t>
            </a:r>
            <a:endParaRPr dirty="0"/>
          </a:p>
        </p:txBody>
      </p:sp>
      <p:pic>
        <p:nvPicPr>
          <p:cNvPr id="403" name="Google Shape;403;p62"/>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l="-23337" r="-23337"/>
          <a:stretch/>
        </p:blipFill>
        <p:spPr>
          <a:xfrm>
            <a:off x="770889" y="1005504"/>
            <a:ext cx="7602223" cy="4180930"/>
          </a:xfrm>
          <a:prstGeom prst="rect">
            <a:avLst/>
          </a:prstGeom>
          <a:noFill/>
          <a:ln>
            <a:noFill/>
          </a:ln>
        </p:spPr>
      </p:pic>
    </p:spTree>
    <p:extLst>
      <p:ext uri="{BB962C8B-B14F-4D97-AF65-F5344CB8AC3E}">
        <p14:creationId xmlns:p14="http://schemas.microsoft.com/office/powerpoint/2010/main" val="3540912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pic>
        <p:nvPicPr>
          <p:cNvPr id="408" name="Google Shape;408;p63" descr="Screen Shot 2019-11-21 at 14.16.09.png"/>
          <p:cNvPicPr preferRelativeResize="0"/>
          <p:nvPr/>
        </p:nvPicPr>
        <p:blipFill rotWithShape="1">
          <a:blip r:embed="rId4">
            <a:alphaModFix/>
          </a:blip>
          <a:srcRect/>
          <a:stretch/>
        </p:blipFill>
        <p:spPr>
          <a:xfrm>
            <a:off x="942604" y="657569"/>
            <a:ext cx="6885321" cy="1399889"/>
          </a:xfrm>
          <a:prstGeom prst="rect">
            <a:avLst/>
          </a:prstGeom>
          <a:noFill/>
          <a:ln>
            <a:noFill/>
          </a:ln>
        </p:spPr>
      </p:pic>
      <p:sp>
        <p:nvSpPr>
          <p:cNvPr id="409" name="Google Shape;409;p63"/>
          <p:cNvSpPr txBox="1">
            <a:spLocks noGrp="1"/>
          </p:cNvSpPr>
          <p:nvPr>
            <p:ph type="title"/>
          </p:nvPr>
        </p:nvSpPr>
        <p:spPr>
          <a:xfrm>
            <a:off x="1054809" y="91336"/>
            <a:ext cx="6861307" cy="857250"/>
          </a:xfrm>
          <a:prstGeom prst="rect">
            <a:avLst/>
          </a:prstGeom>
          <a:noFill/>
          <a:ln>
            <a:noFill/>
          </a:ln>
        </p:spPr>
        <p:txBody>
          <a:bodyPr spcFirstLastPara="1" wrap="square" lIns="68569" tIns="34275" rIns="68569" bIns="34275" anchor="ctr" anchorCtr="0">
            <a:normAutofit/>
          </a:bodyPr>
          <a:lstStyle/>
          <a:p>
            <a:pPr>
              <a:buSzPts val="3200"/>
            </a:pPr>
            <a:r>
              <a:rPr lang="en-GB" sz="2400" dirty="0"/>
              <a:t>Note there is a system to help work effectively:</a:t>
            </a:r>
            <a:endParaRPr sz="2400" dirty="0"/>
          </a:p>
        </p:txBody>
      </p:sp>
      <p:sp>
        <p:nvSpPr>
          <p:cNvPr id="410" name="Google Shape;410;p63"/>
          <p:cNvSpPr txBox="1">
            <a:spLocks noGrp="1"/>
          </p:cNvSpPr>
          <p:nvPr>
            <p:ph type="body" idx="1"/>
          </p:nvPr>
        </p:nvSpPr>
        <p:spPr>
          <a:xfrm>
            <a:off x="1525322" y="2057447"/>
            <a:ext cx="6430275" cy="1499175"/>
          </a:xfrm>
          <a:prstGeom prst="rect">
            <a:avLst/>
          </a:prstGeom>
          <a:noFill/>
          <a:ln>
            <a:noFill/>
          </a:ln>
        </p:spPr>
        <p:txBody>
          <a:bodyPr spcFirstLastPara="1" wrap="square" lIns="68569" tIns="34275" rIns="68569" bIns="34275" anchor="t" anchorCtr="0">
            <a:normAutofit/>
          </a:bodyPr>
          <a:lstStyle/>
          <a:p>
            <a:pPr marL="257175">
              <a:spcBef>
                <a:spcPts val="0"/>
              </a:spcBef>
              <a:buSzPts val="2400"/>
            </a:pPr>
            <a:r>
              <a:rPr lang="en-GB" sz="1800"/>
              <a:t>Keep raw data in </a:t>
            </a:r>
            <a:r>
              <a:rPr lang="en-GB" sz="1800" i="1"/>
              <a:t>data</a:t>
            </a:r>
            <a:r>
              <a:rPr lang="en-GB" sz="1800"/>
              <a:t> folder. </a:t>
            </a:r>
            <a:r>
              <a:rPr lang="en-GB" sz="1800">
                <a:solidFill>
                  <a:srgbClr val="FF0000"/>
                </a:solidFill>
              </a:rPr>
              <a:t>Do not edit!</a:t>
            </a:r>
            <a:endParaRPr/>
          </a:p>
          <a:p>
            <a:pPr marL="257175">
              <a:spcBef>
                <a:spcPts val="360"/>
              </a:spcBef>
              <a:buSzPts val="2400"/>
            </a:pPr>
            <a:r>
              <a:rPr lang="en-GB" sz="1800"/>
              <a:t>Archive older data (&amp; code) just in case</a:t>
            </a:r>
            <a:endParaRPr sz="1800"/>
          </a:p>
          <a:p>
            <a:pPr marL="557213" lvl="1" indent="-100013">
              <a:spcBef>
                <a:spcPts val="360"/>
              </a:spcBef>
              <a:buSzPts val="2400"/>
              <a:buNone/>
            </a:pPr>
            <a:endParaRPr sz="1800"/>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468351" y="205988"/>
            <a:ext cx="7532649" cy="857250"/>
          </a:xfrm>
          <a:prstGeom prst="rect">
            <a:avLst/>
          </a:prstGeom>
        </p:spPr>
        <p:txBody>
          <a:bodyPr spcFirstLastPara="1" wrap="square" lIns="68569" tIns="34275" rIns="68569" bIns="34275" anchor="ctr" anchorCtr="0">
            <a:noAutofit/>
          </a:bodyPr>
          <a:lstStyle/>
          <a:p>
            <a:r>
              <a:rPr lang="en-GB" sz="3600" dirty="0"/>
              <a:t>Also note some basic good practice</a:t>
            </a:r>
            <a:r>
              <a:rPr lang="en-GB" sz="2800" dirty="0"/>
              <a:t> (project management)</a:t>
            </a:r>
            <a:endParaRPr sz="2800" dirty="0"/>
          </a:p>
        </p:txBody>
      </p:sp>
      <p:sp>
        <p:nvSpPr>
          <p:cNvPr id="417" name="Google Shape;417;p64"/>
          <p:cNvSpPr txBox="1">
            <a:spLocks noGrp="1"/>
          </p:cNvSpPr>
          <p:nvPr>
            <p:ph type="body" idx="1"/>
          </p:nvPr>
        </p:nvSpPr>
        <p:spPr>
          <a:xfrm>
            <a:off x="564995" y="1482648"/>
            <a:ext cx="7078237" cy="3394575"/>
          </a:xfrm>
          <a:prstGeom prst="rect">
            <a:avLst/>
          </a:prstGeom>
        </p:spPr>
        <p:txBody>
          <a:bodyPr spcFirstLastPara="1" wrap="square" lIns="68569" tIns="34275" rIns="68569" bIns="34275" anchor="t" anchorCtr="0">
            <a:normAutofit lnSpcReduction="10000"/>
          </a:bodyPr>
          <a:lstStyle/>
          <a:p>
            <a:pPr indent="-285750">
              <a:buSzPts val="2400"/>
              <a:buChar char="-"/>
            </a:pPr>
            <a:r>
              <a:rPr lang="en-GB" sz="1800" dirty="0"/>
              <a:t>Provide a README!</a:t>
            </a:r>
            <a:endParaRPr sz="1800" dirty="0"/>
          </a:p>
          <a:p>
            <a:pPr indent="0">
              <a:buNone/>
            </a:pPr>
            <a:endParaRPr sz="1800" dirty="0"/>
          </a:p>
          <a:p>
            <a:pPr indent="-285750">
              <a:buSzPts val="2400"/>
              <a:buChar char="-"/>
            </a:pPr>
            <a:r>
              <a:rPr lang="en-GB" sz="1800" dirty="0"/>
              <a:t>Use a clear folder structure</a:t>
            </a:r>
            <a:endParaRPr sz="1800" dirty="0"/>
          </a:p>
          <a:p>
            <a:pPr indent="0">
              <a:buNone/>
            </a:pPr>
            <a:endParaRPr sz="1800" dirty="0"/>
          </a:p>
          <a:p>
            <a:pPr indent="-285750">
              <a:buSzPts val="2400"/>
              <a:buChar char="-"/>
            </a:pPr>
            <a:r>
              <a:rPr lang="en-GB" sz="1800" dirty="0"/>
              <a:t>Create an </a:t>
            </a:r>
            <a:r>
              <a:rPr lang="en-GB" sz="1800" dirty="0" err="1"/>
              <a:t>Rproj</a:t>
            </a:r>
            <a:endParaRPr sz="1800" dirty="0"/>
          </a:p>
          <a:p>
            <a:pPr indent="0">
              <a:buNone/>
            </a:pPr>
            <a:endParaRPr sz="1800" dirty="0"/>
          </a:p>
          <a:p>
            <a:pPr indent="-285750">
              <a:buSzPts val="2400"/>
              <a:buChar char="-"/>
            </a:pPr>
            <a:r>
              <a:rPr lang="en-GB" sz="1800" dirty="0"/>
              <a:t>Save outputs e.g. </a:t>
            </a:r>
            <a:r>
              <a:rPr lang="en-GB" sz="1800" dirty="0" err="1"/>
              <a:t>saveRDS</a:t>
            </a:r>
            <a:endParaRPr sz="1800" dirty="0"/>
          </a:p>
          <a:p>
            <a:pPr indent="0">
              <a:buNone/>
            </a:pPr>
            <a:endParaRPr sz="1800" b="1" dirty="0"/>
          </a:p>
          <a:p>
            <a:pPr indent="-285750">
              <a:buSzPts val="2400"/>
              <a:buChar char="-"/>
            </a:pPr>
            <a:r>
              <a:rPr lang="en-GB" sz="1800" b="1" dirty="0"/>
              <a:t>Use informative file &amp; folder names</a:t>
            </a:r>
            <a:endParaRPr sz="1800" b="1" dirty="0"/>
          </a:p>
          <a:p>
            <a:pPr indent="0">
              <a:buNone/>
            </a:pPr>
            <a:endParaRPr sz="1800" b="1" dirty="0"/>
          </a:p>
          <a:p>
            <a:pPr indent="-285750">
              <a:buSzPts val="2400"/>
              <a:buChar char="-"/>
            </a:pPr>
            <a:r>
              <a:rPr lang="en-GB" sz="1800" b="1" dirty="0"/>
              <a:t>Separate raw data from processed data</a:t>
            </a:r>
            <a:endParaRPr sz="1800" b="1" dirty="0"/>
          </a:p>
          <a:p>
            <a:pPr marL="0" indent="0">
              <a:buNone/>
            </a:pPr>
            <a:endParaRPr sz="1800" dirty="0"/>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Introductions</a:t>
            </a:r>
            <a:endParaRPr b="1"/>
          </a:p>
        </p:txBody>
      </p:sp>
      <p:sp>
        <p:nvSpPr>
          <p:cNvPr id="228" name="Google Shape;228;p40"/>
          <p:cNvSpPr txBox="1">
            <a:spLocks noGrp="1"/>
          </p:cNvSpPr>
          <p:nvPr>
            <p:ph type="body" idx="1"/>
          </p:nvPr>
        </p:nvSpPr>
        <p:spPr>
          <a:xfrm>
            <a:off x="1485900" y="1260994"/>
            <a:ext cx="6172200" cy="3394575"/>
          </a:xfrm>
          <a:prstGeom prst="rect">
            <a:avLst/>
          </a:prstGeom>
        </p:spPr>
        <p:txBody>
          <a:bodyPr spcFirstLastPara="1" vert="horz" wrap="square" lIns="68569" tIns="34275" rIns="68569" bIns="34275" rtlCol="0" anchor="t" anchorCtr="0">
            <a:normAutofit/>
          </a:bodyPr>
          <a:lstStyle/>
          <a:p>
            <a:pPr marL="0" indent="0">
              <a:buNone/>
            </a:pPr>
            <a:r>
              <a:rPr lang="en-GB" sz="1800"/>
              <a:t>Elaine Ferguson:</a:t>
            </a:r>
            <a:endParaRPr sz="1800"/>
          </a:p>
          <a:p>
            <a:pPr marL="0" indent="0">
              <a:buNone/>
            </a:pPr>
            <a:endParaRPr sz="1800" i="1"/>
          </a:p>
        </p:txBody>
      </p:sp>
      <p:sp>
        <p:nvSpPr>
          <p:cNvPr id="229" name="Google Shape;229;p40"/>
          <p:cNvSpPr txBox="1">
            <a:spLocks noGrp="1"/>
          </p:cNvSpPr>
          <p:nvPr>
            <p:ph type="body" idx="1"/>
          </p:nvPr>
        </p:nvSpPr>
        <p:spPr>
          <a:xfrm>
            <a:off x="1180941" y="3873910"/>
            <a:ext cx="3886039" cy="921600"/>
          </a:xfrm>
          <a:prstGeom prst="rect">
            <a:avLst/>
          </a:prstGeom>
        </p:spPr>
        <p:txBody>
          <a:bodyPr spcFirstLastPara="1" vert="horz" wrap="square" lIns="68569" tIns="34275" rIns="68569" bIns="34275" rtlCol="0" anchor="t" anchorCtr="0">
            <a:noAutofit/>
          </a:bodyPr>
          <a:lstStyle/>
          <a:p>
            <a:pPr marL="0" indent="0">
              <a:buNone/>
            </a:pPr>
            <a:r>
              <a:rPr lang="en-GB" sz="1200" b="1" dirty="0"/>
              <a:t>Then: as a PhD student</a:t>
            </a:r>
            <a:endParaRPr sz="1200" b="1" dirty="0"/>
          </a:p>
          <a:p>
            <a:pPr marL="0" indent="0">
              <a:lnSpc>
                <a:spcPct val="115000"/>
              </a:lnSpc>
              <a:spcBef>
                <a:spcPts val="300"/>
              </a:spcBef>
              <a:buSzPts val="1100"/>
              <a:buNone/>
            </a:pPr>
            <a:r>
              <a:rPr lang="en-GB" sz="1200" dirty="0"/>
              <a:t>Usually staring at equations/R code. </a:t>
            </a:r>
          </a:p>
          <a:p>
            <a:pPr marL="0" indent="0">
              <a:lnSpc>
                <a:spcPct val="115000"/>
              </a:lnSpc>
              <a:spcBef>
                <a:spcPts val="300"/>
              </a:spcBef>
              <a:buSzPts val="1100"/>
              <a:buNone/>
            </a:pPr>
            <a:r>
              <a:rPr lang="en-GB" sz="1200" dirty="0"/>
              <a:t>Occasionally in Tanzania to hang out with wildebeest</a:t>
            </a:r>
            <a:endParaRPr sz="1200" dirty="0"/>
          </a:p>
          <a:p>
            <a:pPr marL="0" indent="0">
              <a:buNone/>
            </a:pPr>
            <a:endParaRPr sz="1200" dirty="0"/>
          </a:p>
        </p:txBody>
      </p:sp>
      <p:sp>
        <p:nvSpPr>
          <p:cNvPr id="230" name="Google Shape;230;p40"/>
          <p:cNvSpPr txBox="1">
            <a:spLocks noGrp="1"/>
          </p:cNvSpPr>
          <p:nvPr>
            <p:ph type="body" idx="1"/>
          </p:nvPr>
        </p:nvSpPr>
        <p:spPr>
          <a:xfrm>
            <a:off x="5270343" y="3891113"/>
            <a:ext cx="3313981" cy="921600"/>
          </a:xfrm>
          <a:prstGeom prst="rect">
            <a:avLst/>
          </a:prstGeom>
        </p:spPr>
        <p:txBody>
          <a:bodyPr spcFirstLastPara="1" vert="horz" wrap="square" lIns="68569" tIns="34275" rIns="68569" bIns="34275" rtlCol="0" anchor="t" anchorCtr="0">
            <a:noAutofit/>
          </a:bodyPr>
          <a:lstStyle/>
          <a:p>
            <a:pPr marL="0" indent="0">
              <a:buNone/>
            </a:pPr>
            <a:r>
              <a:rPr lang="en-GB" sz="1200" b="1" dirty="0"/>
              <a:t>Now: as a Postdoc</a:t>
            </a:r>
            <a:endParaRPr sz="1200" b="1" dirty="0"/>
          </a:p>
          <a:p>
            <a:pPr marL="0" indent="0">
              <a:lnSpc>
                <a:spcPct val="115000"/>
              </a:lnSpc>
              <a:spcBef>
                <a:spcPts val="300"/>
              </a:spcBef>
              <a:buSzPts val="1100"/>
              <a:buNone/>
            </a:pPr>
            <a:r>
              <a:rPr lang="en-GB" sz="1200" dirty="0"/>
              <a:t>Still staring at (better!) R code.</a:t>
            </a:r>
            <a:endParaRPr sz="1200" dirty="0"/>
          </a:p>
          <a:p>
            <a:pPr marL="0" indent="0">
              <a:buNone/>
            </a:pPr>
            <a:r>
              <a:rPr lang="en-GB" sz="1200" dirty="0"/>
              <a:t>Occasionally in Tanzania to hang out with dogs </a:t>
            </a:r>
            <a:endParaRPr sz="1050" dirty="0"/>
          </a:p>
        </p:txBody>
      </p:sp>
      <p:pic>
        <p:nvPicPr>
          <p:cNvPr id="231" name="Google Shape;231;p40"/>
          <p:cNvPicPr preferRelativeResize="0"/>
          <p:nvPr/>
        </p:nvPicPr>
        <p:blipFill>
          <a:blip r:embed="rId3">
            <a:alphaModFix/>
          </a:blip>
          <a:stretch>
            <a:fillRect/>
          </a:stretch>
        </p:blipFill>
        <p:spPr>
          <a:xfrm>
            <a:off x="1272845" y="1579146"/>
            <a:ext cx="2524444" cy="1454644"/>
          </a:xfrm>
          <a:prstGeom prst="rect">
            <a:avLst/>
          </a:prstGeom>
          <a:noFill/>
          <a:ln>
            <a:noFill/>
          </a:ln>
        </p:spPr>
      </p:pic>
      <p:pic>
        <p:nvPicPr>
          <p:cNvPr id="232" name="Google Shape;232;p40"/>
          <p:cNvPicPr preferRelativeResize="0"/>
          <p:nvPr/>
        </p:nvPicPr>
        <p:blipFill>
          <a:blip r:embed="rId4">
            <a:alphaModFix/>
          </a:blip>
          <a:stretch>
            <a:fillRect/>
          </a:stretch>
        </p:blipFill>
        <p:spPr>
          <a:xfrm>
            <a:off x="2619742" y="2431248"/>
            <a:ext cx="1864519" cy="1350169"/>
          </a:xfrm>
          <a:prstGeom prst="rect">
            <a:avLst/>
          </a:prstGeom>
          <a:noFill/>
          <a:ln>
            <a:noFill/>
          </a:ln>
        </p:spPr>
      </p:pic>
      <p:pic>
        <p:nvPicPr>
          <p:cNvPr id="233" name="Google Shape;233;p40"/>
          <p:cNvPicPr preferRelativeResize="0"/>
          <p:nvPr/>
        </p:nvPicPr>
        <p:blipFill>
          <a:blip r:embed="rId5">
            <a:alphaModFix/>
          </a:blip>
          <a:stretch>
            <a:fillRect/>
          </a:stretch>
        </p:blipFill>
        <p:spPr>
          <a:xfrm>
            <a:off x="4944488" y="1260996"/>
            <a:ext cx="2332836" cy="1350169"/>
          </a:xfrm>
          <a:prstGeom prst="rect">
            <a:avLst/>
          </a:prstGeom>
          <a:noFill/>
          <a:ln>
            <a:noFill/>
          </a:ln>
        </p:spPr>
      </p:pic>
      <p:pic>
        <p:nvPicPr>
          <p:cNvPr id="234" name="Google Shape;234;p40"/>
          <p:cNvPicPr preferRelativeResize="0"/>
          <p:nvPr/>
        </p:nvPicPr>
        <p:blipFill>
          <a:blip r:embed="rId6">
            <a:alphaModFix/>
          </a:blip>
          <a:stretch>
            <a:fillRect/>
          </a:stretch>
        </p:blipFill>
        <p:spPr>
          <a:xfrm>
            <a:off x="6231358" y="2431248"/>
            <a:ext cx="1630106" cy="1231969"/>
          </a:xfrm>
          <a:prstGeom prst="rect">
            <a:avLst/>
          </a:prstGeom>
          <a:noFill/>
          <a:ln>
            <a:noFill/>
          </a:ln>
        </p:spPr>
      </p:pic>
      <p:pic>
        <p:nvPicPr>
          <p:cNvPr id="235" name="Google Shape;235;p40"/>
          <p:cNvPicPr preferRelativeResize="0"/>
          <p:nvPr/>
        </p:nvPicPr>
        <p:blipFill>
          <a:blip r:embed="rId7">
            <a:alphaModFix/>
          </a:blip>
          <a:stretch>
            <a:fillRect/>
          </a:stretch>
        </p:blipFill>
        <p:spPr>
          <a:xfrm>
            <a:off x="4944480" y="2533230"/>
            <a:ext cx="1335881" cy="850106"/>
          </a:xfrm>
          <a:prstGeom prst="rect">
            <a:avLst/>
          </a:prstGeom>
          <a:noFill/>
          <a:ln>
            <a:noFill/>
          </a:ln>
        </p:spPr>
      </p:pic>
      <p:sp>
        <p:nvSpPr>
          <p:cNvPr id="236" name="Google Shape;236;p40"/>
          <p:cNvSpPr txBox="1">
            <a:spLocks noGrp="1"/>
          </p:cNvSpPr>
          <p:nvPr>
            <p:ph type="body" idx="1"/>
          </p:nvPr>
        </p:nvSpPr>
        <p:spPr>
          <a:xfrm>
            <a:off x="6416325" y="4861766"/>
            <a:ext cx="2483550" cy="359775"/>
          </a:xfrm>
          <a:prstGeom prst="rect">
            <a:avLst/>
          </a:prstGeom>
        </p:spPr>
        <p:txBody>
          <a:bodyPr spcFirstLastPara="1" vert="horz" wrap="square" lIns="68569" tIns="34275" rIns="68569" bIns="34275" rtlCol="0" anchor="t" anchorCtr="0">
            <a:noAutofit/>
          </a:bodyPr>
          <a:lstStyle/>
          <a:p>
            <a:pPr marL="0" indent="0">
              <a:buNone/>
            </a:pPr>
            <a:r>
              <a:rPr lang="en-GB" sz="1200" dirty="0" err="1"/>
              <a:t>elaine.ferguson@glasgow.ac.uk</a:t>
            </a:r>
            <a:endParaRPr sz="1200" dirty="0"/>
          </a:p>
        </p:txBody>
      </p:sp>
    </p:spTree>
    <p:extLst>
      <p:ext uri="{BB962C8B-B14F-4D97-AF65-F5344CB8AC3E}">
        <p14:creationId xmlns:p14="http://schemas.microsoft.com/office/powerpoint/2010/main" val="233942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A3BA-3E5D-19FD-AFF1-7B9E09F1CCD0}"/>
              </a:ext>
            </a:extLst>
          </p:cNvPr>
          <p:cNvSpPr>
            <a:spLocks noGrp="1"/>
          </p:cNvSpPr>
          <p:nvPr>
            <p:ph type="title"/>
          </p:nvPr>
        </p:nvSpPr>
        <p:spPr/>
        <p:txBody>
          <a:bodyPr/>
          <a:lstStyle/>
          <a:p>
            <a:pPr algn="ctr"/>
            <a:r>
              <a:rPr lang="en-US" b="1" dirty="0"/>
              <a:t>Updated via </a:t>
            </a:r>
            <a:r>
              <a:rPr lang="en-US" b="1" dirty="0" err="1"/>
              <a:t>Github</a:t>
            </a:r>
            <a:endParaRPr lang="en-US" b="1" dirty="0"/>
          </a:p>
        </p:txBody>
      </p:sp>
      <p:pic>
        <p:nvPicPr>
          <p:cNvPr id="5" name="Picture 4" descr="A screenshot of a computer&#10;&#10;Description automatically generated">
            <a:extLst>
              <a:ext uri="{FF2B5EF4-FFF2-40B4-BE49-F238E27FC236}">
                <a16:creationId xmlns:a16="http://schemas.microsoft.com/office/drawing/2014/main" id="{8B1F1E1E-61DF-787C-A6CC-BB77C2BD1536}"/>
              </a:ext>
            </a:extLst>
          </p:cNvPr>
          <p:cNvPicPr>
            <a:picLocks noChangeAspect="1"/>
          </p:cNvPicPr>
          <p:nvPr/>
        </p:nvPicPr>
        <p:blipFill>
          <a:blip r:embed="rId3"/>
          <a:stretch>
            <a:fillRect/>
          </a:stretch>
        </p:blipFill>
        <p:spPr>
          <a:xfrm>
            <a:off x="1614488" y="1088746"/>
            <a:ext cx="5829300" cy="3543977"/>
          </a:xfrm>
          <a:prstGeom prst="rect">
            <a:avLst/>
          </a:prstGeom>
        </p:spPr>
      </p:pic>
    </p:spTree>
    <p:extLst>
      <p:ext uri="{BB962C8B-B14F-4D97-AF65-F5344CB8AC3E}">
        <p14:creationId xmlns:p14="http://schemas.microsoft.com/office/powerpoint/2010/main" val="1206525006"/>
      </p:ext>
    </p:extLst>
  </p:cSld>
  <p:clrMapOvr>
    <a:overrideClrMapping bg1="lt1" tx1="dk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85ED-CB32-3760-3382-F84828B1E350}"/>
              </a:ext>
            </a:extLst>
          </p:cNvPr>
          <p:cNvSpPr>
            <a:spLocks noGrp="1"/>
          </p:cNvSpPr>
          <p:nvPr>
            <p:ph type="title"/>
          </p:nvPr>
        </p:nvSpPr>
        <p:spPr>
          <a:xfrm>
            <a:off x="567690" y="-152687"/>
            <a:ext cx="7886700" cy="994172"/>
          </a:xfrm>
        </p:spPr>
        <p:txBody>
          <a:bodyPr/>
          <a:lstStyle/>
          <a:p>
            <a:pPr algn="ctr"/>
            <a:r>
              <a:rPr lang="en-US" b="1" dirty="0"/>
              <a:t>The code</a:t>
            </a:r>
          </a:p>
        </p:txBody>
      </p:sp>
      <p:sp>
        <p:nvSpPr>
          <p:cNvPr id="3" name="Text Placeholder 2">
            <a:extLst>
              <a:ext uri="{FF2B5EF4-FFF2-40B4-BE49-F238E27FC236}">
                <a16:creationId xmlns:a16="http://schemas.microsoft.com/office/drawing/2014/main" id="{0AB07720-7C60-E0EA-4D08-A389FE26474E}"/>
              </a:ext>
            </a:extLst>
          </p:cNvPr>
          <p:cNvSpPr>
            <a:spLocks noGrp="1"/>
          </p:cNvSpPr>
          <p:nvPr>
            <p:ph type="body" idx="1"/>
          </p:nvPr>
        </p:nvSpPr>
        <p:spPr>
          <a:xfrm>
            <a:off x="567690" y="547575"/>
            <a:ext cx="7886700" cy="939642"/>
          </a:xfrm>
        </p:spPr>
        <p:txBody>
          <a:bodyPr>
            <a:normAutofit/>
          </a:bodyPr>
          <a:lstStyle/>
          <a:p>
            <a:r>
              <a:rPr lang="en-US" sz="2000" dirty="0"/>
              <a:t>Double click on </a:t>
            </a:r>
            <a:r>
              <a:rPr lang="en-US" sz="2000" dirty="0" err="1"/>
              <a:t>NWBio_demo.Rproj</a:t>
            </a:r>
            <a:r>
              <a:rPr lang="en-US" sz="2000" dirty="0"/>
              <a:t> to open the project in </a:t>
            </a:r>
            <a:r>
              <a:rPr lang="en-US" sz="2000" dirty="0" err="1"/>
              <a:t>Rstudio</a:t>
            </a:r>
            <a:endParaRPr lang="en-US" sz="2000" dirty="0"/>
          </a:p>
          <a:p>
            <a:r>
              <a:rPr lang="en-US" sz="2000" dirty="0"/>
              <a:t>Go to the files pane (bottom right) and open </a:t>
            </a:r>
            <a:r>
              <a:rPr lang="en-US" sz="2000" dirty="0" err="1"/>
              <a:t>Github_demo_Katie.R</a:t>
            </a:r>
            <a:endParaRPr lang="en-US" sz="2000" dirty="0"/>
          </a:p>
        </p:txBody>
      </p:sp>
      <p:pic>
        <p:nvPicPr>
          <p:cNvPr id="7" name="Picture 6" descr="A screenshot of a computer screen&#10;&#10;Description automatically generated">
            <a:extLst>
              <a:ext uri="{FF2B5EF4-FFF2-40B4-BE49-F238E27FC236}">
                <a16:creationId xmlns:a16="http://schemas.microsoft.com/office/drawing/2014/main" id="{52864448-CB70-4788-FE09-B2905159191B}"/>
              </a:ext>
            </a:extLst>
          </p:cNvPr>
          <p:cNvPicPr>
            <a:picLocks noChangeAspect="1"/>
          </p:cNvPicPr>
          <p:nvPr/>
        </p:nvPicPr>
        <p:blipFill>
          <a:blip r:embed="rId2"/>
          <a:stretch>
            <a:fillRect/>
          </a:stretch>
        </p:blipFill>
        <p:spPr>
          <a:xfrm>
            <a:off x="1306802" y="1375536"/>
            <a:ext cx="6530395" cy="3693920"/>
          </a:xfrm>
          <a:prstGeom prst="rect">
            <a:avLst/>
          </a:prstGeom>
        </p:spPr>
      </p:pic>
    </p:spTree>
    <p:extLst>
      <p:ext uri="{BB962C8B-B14F-4D97-AF65-F5344CB8AC3E}">
        <p14:creationId xmlns:p14="http://schemas.microsoft.com/office/powerpoint/2010/main" val="111097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CEDDC-3BEB-8CD9-99C6-BEE78C9695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75820-6CB2-D8F4-1E64-3F4818EF9DD4}"/>
              </a:ext>
            </a:extLst>
          </p:cNvPr>
          <p:cNvSpPr>
            <a:spLocks noGrp="1"/>
          </p:cNvSpPr>
          <p:nvPr>
            <p:ph type="title"/>
          </p:nvPr>
        </p:nvSpPr>
        <p:spPr/>
        <p:txBody>
          <a:bodyPr/>
          <a:lstStyle/>
          <a:p>
            <a:pPr algn="ctr"/>
            <a:r>
              <a:rPr lang="en-US" b="1" dirty="0"/>
              <a:t>Can you run the code?</a:t>
            </a:r>
          </a:p>
        </p:txBody>
      </p:sp>
      <p:sp>
        <p:nvSpPr>
          <p:cNvPr id="3" name="Text Placeholder 2">
            <a:extLst>
              <a:ext uri="{FF2B5EF4-FFF2-40B4-BE49-F238E27FC236}">
                <a16:creationId xmlns:a16="http://schemas.microsoft.com/office/drawing/2014/main" id="{EAC1E5D6-03CE-CA80-0A11-1443B799F854}"/>
              </a:ext>
            </a:extLst>
          </p:cNvPr>
          <p:cNvSpPr>
            <a:spLocks noGrp="1"/>
          </p:cNvSpPr>
          <p:nvPr>
            <p:ph type="body" idx="1"/>
          </p:nvPr>
        </p:nvSpPr>
        <p:spPr>
          <a:xfrm>
            <a:off x="487401" y="1376652"/>
            <a:ext cx="8336930" cy="3263504"/>
          </a:xfrm>
        </p:spPr>
        <p:txBody>
          <a:bodyPr/>
          <a:lstStyle/>
          <a:p>
            <a:r>
              <a:rPr lang="en-US" dirty="0"/>
              <a:t>What does each code section do?</a:t>
            </a:r>
          </a:p>
          <a:p>
            <a:endParaRPr lang="en-US" dirty="0"/>
          </a:p>
          <a:p>
            <a:r>
              <a:rPr lang="en-US" dirty="0"/>
              <a:t>What is saved and where?</a:t>
            </a:r>
          </a:p>
          <a:p>
            <a:endParaRPr lang="en-US" dirty="0"/>
          </a:p>
          <a:p>
            <a:r>
              <a:rPr lang="en-US" dirty="0"/>
              <a:t>What needs fixing?</a:t>
            </a:r>
          </a:p>
          <a:p>
            <a:endParaRPr lang="en-US" dirty="0"/>
          </a:p>
        </p:txBody>
      </p:sp>
    </p:spTree>
    <p:extLst>
      <p:ext uri="{BB962C8B-B14F-4D97-AF65-F5344CB8AC3E}">
        <p14:creationId xmlns:p14="http://schemas.microsoft.com/office/powerpoint/2010/main" val="352026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86"/>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Add collaborators</a:t>
            </a:r>
            <a:endParaRPr sz="2700" dirty="0">
              <a:solidFill>
                <a:schemeClr val="dk1"/>
              </a:solidFill>
              <a:latin typeface="Calibri"/>
              <a:ea typeface="Calibri"/>
              <a:cs typeface="Calibri"/>
              <a:sym typeface="Calibri"/>
            </a:endParaRPr>
          </a:p>
        </p:txBody>
      </p:sp>
      <p:pic>
        <p:nvPicPr>
          <p:cNvPr id="2" name="Google Shape;572;p85">
            <a:extLst>
              <a:ext uri="{FF2B5EF4-FFF2-40B4-BE49-F238E27FC236}">
                <a16:creationId xmlns:a16="http://schemas.microsoft.com/office/drawing/2014/main" id="{720DFC81-53F1-7B1E-B818-1BEABC43A375}"/>
              </a:ext>
            </a:extLst>
          </p:cNvPr>
          <p:cNvPicPr preferRelativeResize="0"/>
          <p:nvPr/>
        </p:nvPicPr>
        <p:blipFill rotWithShape="1">
          <a:blip r:embed="rId3">
            <a:alphaModFix/>
          </a:blip>
          <a:srcRect t="3685" b="7299"/>
          <a:stretch/>
        </p:blipFill>
        <p:spPr>
          <a:xfrm>
            <a:off x="1134215" y="1182898"/>
            <a:ext cx="6867377" cy="3740101"/>
          </a:xfrm>
          <a:prstGeom prst="rect">
            <a:avLst/>
          </a:prstGeom>
          <a:noFill/>
          <a:ln>
            <a:noFill/>
          </a:ln>
        </p:spPr>
      </p:pic>
      <p:sp>
        <p:nvSpPr>
          <p:cNvPr id="3" name="TextBox 2">
            <a:extLst>
              <a:ext uri="{FF2B5EF4-FFF2-40B4-BE49-F238E27FC236}">
                <a16:creationId xmlns:a16="http://schemas.microsoft.com/office/drawing/2014/main" id="{C7DBCC91-CE95-71F4-8CCB-F6FFDEA99F2B}"/>
              </a:ext>
            </a:extLst>
          </p:cNvPr>
          <p:cNvSpPr txBox="1"/>
          <p:nvPr/>
        </p:nvSpPr>
        <p:spPr>
          <a:xfrm>
            <a:off x="376928" y="682369"/>
            <a:ext cx="8487866" cy="369332"/>
          </a:xfrm>
          <a:prstGeom prst="rect">
            <a:avLst/>
          </a:prstGeom>
          <a:noFill/>
        </p:spPr>
        <p:txBody>
          <a:bodyPr wrap="square" rtlCol="0">
            <a:spAutoFit/>
          </a:bodyPr>
          <a:lstStyle/>
          <a:p>
            <a:r>
              <a:rPr lang="en-US" sz="1800" dirty="0"/>
              <a:t>To allow others to make changes to your repo, navigate to: Settings/Collaborators</a:t>
            </a:r>
          </a:p>
        </p:txBody>
      </p:sp>
    </p:spTree>
    <p:extLst>
      <p:ext uri="{BB962C8B-B14F-4D97-AF65-F5344CB8AC3E}">
        <p14:creationId xmlns:p14="http://schemas.microsoft.com/office/powerpoint/2010/main" val="325926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6E34F117-D47C-4BAB-21F0-56C55D59C709}"/>
            </a:ext>
          </a:extLst>
        </p:cNvPr>
        <p:cNvGrpSpPr/>
        <p:nvPr/>
      </p:nvGrpSpPr>
      <p:grpSpPr>
        <a:xfrm>
          <a:off x="0" y="0"/>
          <a:ext cx="0" cy="0"/>
          <a:chOff x="0" y="0"/>
          <a:chExt cx="0" cy="0"/>
        </a:xfrm>
      </p:grpSpPr>
      <p:pic>
        <p:nvPicPr>
          <p:cNvPr id="578" name="Google Shape;578;p86">
            <a:extLst>
              <a:ext uri="{FF2B5EF4-FFF2-40B4-BE49-F238E27FC236}">
                <a16:creationId xmlns:a16="http://schemas.microsoft.com/office/drawing/2014/main" id="{9ABB0422-75DB-080D-20ED-30054D4623AD}"/>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1" y="839306"/>
            <a:ext cx="6629399" cy="3615612"/>
          </a:xfrm>
          <a:prstGeom prst="rect">
            <a:avLst/>
          </a:prstGeom>
          <a:noFill/>
          <a:ln>
            <a:noFill/>
          </a:ln>
        </p:spPr>
      </p:pic>
      <p:sp>
        <p:nvSpPr>
          <p:cNvPr id="579" name="Google Shape;579;p86">
            <a:extLst>
              <a:ext uri="{FF2B5EF4-FFF2-40B4-BE49-F238E27FC236}">
                <a16:creationId xmlns:a16="http://schemas.microsoft.com/office/drawing/2014/main" id="{AF84BF7A-F3A3-A3A3-3BF2-7DD86BEBDC56}"/>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Collaborator accepted invite &amp; cloned repo</a:t>
            </a:r>
            <a:endParaRPr sz="2700" dirty="0">
              <a:solidFill>
                <a:schemeClr val="dk1"/>
              </a:solidFill>
              <a:latin typeface="Calibri"/>
              <a:ea typeface="Calibri"/>
              <a:cs typeface="Calibri"/>
              <a:sym typeface="Calibri"/>
            </a:endParaRPr>
          </a:p>
        </p:txBody>
      </p:sp>
      <p:pic>
        <p:nvPicPr>
          <p:cNvPr id="580" name="Google Shape;580;p86">
            <a:extLst>
              <a:ext uri="{FF2B5EF4-FFF2-40B4-BE49-F238E27FC236}">
                <a16:creationId xmlns:a16="http://schemas.microsoft.com/office/drawing/2014/main" id="{D7F5C8D1-3F25-5A07-EDA1-89C130473DE9}"/>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41400" y="711919"/>
            <a:ext cx="5842370" cy="3826218"/>
          </a:xfrm>
          <a:prstGeom prst="rect">
            <a:avLst/>
          </a:prstGeom>
          <a:noFill/>
          <a:ln>
            <a:noFill/>
          </a:ln>
        </p:spPr>
      </p:pic>
      <p:sp>
        <p:nvSpPr>
          <p:cNvPr id="581" name="Google Shape;581;p86">
            <a:extLst>
              <a:ext uri="{FF2B5EF4-FFF2-40B4-BE49-F238E27FC236}">
                <a16:creationId xmlns:a16="http://schemas.microsoft.com/office/drawing/2014/main" id="{A28E43C9-9F01-D156-C56A-DAA10F1C3733}"/>
              </a:ext>
            </a:extLst>
          </p:cNvPr>
          <p:cNvSpPr/>
          <p:nvPr/>
        </p:nvSpPr>
        <p:spPr>
          <a:xfrm>
            <a:off x="1510388" y="1089244"/>
            <a:ext cx="1020600" cy="7974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21713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1F010-D0E9-A040-AAA0-AD611186D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27975-4C88-2FF5-D96D-A88013C8FE72}"/>
              </a:ext>
            </a:extLst>
          </p:cNvPr>
          <p:cNvSpPr>
            <a:spLocks noGrp="1"/>
          </p:cNvSpPr>
          <p:nvPr>
            <p:ph type="title"/>
          </p:nvPr>
        </p:nvSpPr>
        <p:spPr/>
        <p:txBody>
          <a:bodyPr/>
          <a:lstStyle/>
          <a:p>
            <a:pPr algn="ctr"/>
            <a:r>
              <a:rPr lang="en-US" b="1" dirty="0"/>
              <a:t>Create your own repo</a:t>
            </a:r>
          </a:p>
        </p:txBody>
      </p:sp>
      <p:sp>
        <p:nvSpPr>
          <p:cNvPr id="3" name="Text Placeholder 2">
            <a:extLst>
              <a:ext uri="{FF2B5EF4-FFF2-40B4-BE49-F238E27FC236}">
                <a16:creationId xmlns:a16="http://schemas.microsoft.com/office/drawing/2014/main" id="{F348DB27-661A-083D-5699-A69830BF073D}"/>
              </a:ext>
            </a:extLst>
          </p:cNvPr>
          <p:cNvSpPr>
            <a:spLocks noGrp="1"/>
          </p:cNvSpPr>
          <p:nvPr>
            <p:ph type="body" idx="1"/>
          </p:nvPr>
        </p:nvSpPr>
        <p:spPr>
          <a:xfrm>
            <a:off x="466461" y="1146307"/>
            <a:ext cx="8336930" cy="3263504"/>
          </a:xfrm>
        </p:spPr>
        <p:txBody>
          <a:bodyPr/>
          <a:lstStyle/>
          <a:p>
            <a:pPr marL="85725" indent="0">
              <a:buNone/>
            </a:pPr>
            <a:r>
              <a:rPr lang="en-US" dirty="0"/>
              <a:t>In groups:</a:t>
            </a:r>
          </a:p>
          <a:p>
            <a:pPr marL="85725" indent="0">
              <a:buNone/>
            </a:pPr>
            <a:endParaRPr lang="en-US" dirty="0"/>
          </a:p>
          <a:p>
            <a:r>
              <a:rPr lang="en-US" dirty="0"/>
              <a:t>Create a new </a:t>
            </a:r>
            <a:r>
              <a:rPr lang="en-US" dirty="0" err="1"/>
              <a:t>Github</a:t>
            </a:r>
            <a:r>
              <a:rPr lang="en-US" dirty="0"/>
              <a:t> repo for creating and </a:t>
            </a:r>
            <a:r>
              <a:rPr lang="en-US" dirty="0" err="1"/>
              <a:t>analysing</a:t>
            </a:r>
            <a:r>
              <a:rPr lang="en-US" dirty="0"/>
              <a:t> your own voting data using one group member’s account. </a:t>
            </a:r>
          </a:p>
          <a:p>
            <a:pPr lvl="1"/>
            <a:endParaRPr lang="en-US" dirty="0"/>
          </a:p>
          <a:p>
            <a:r>
              <a:rPr lang="en-US" dirty="0"/>
              <a:t>Invite all other group members to be collaborators</a:t>
            </a:r>
          </a:p>
          <a:p>
            <a:endParaRPr lang="en-US" dirty="0"/>
          </a:p>
          <a:p>
            <a:r>
              <a:rPr lang="en-US" dirty="0"/>
              <a:t>All clone your new repo</a:t>
            </a:r>
          </a:p>
          <a:p>
            <a:pPr lvl="1"/>
            <a:endParaRPr lang="en-US" dirty="0"/>
          </a:p>
        </p:txBody>
      </p:sp>
    </p:spTree>
    <p:extLst>
      <p:ext uri="{BB962C8B-B14F-4D97-AF65-F5344CB8AC3E}">
        <p14:creationId xmlns:p14="http://schemas.microsoft.com/office/powerpoint/2010/main" val="202894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0" y="1177101"/>
            <a:ext cx="6629399" cy="3815963"/>
          </a:xfrm>
          <a:prstGeom prst="rect">
            <a:avLst/>
          </a:prstGeom>
          <a:noFill/>
          <a:ln>
            <a:noFill/>
          </a:ln>
        </p:spPr>
      </p:pic>
      <p:sp>
        <p:nvSpPr>
          <p:cNvPr id="538" name="Google Shape;538;p80"/>
          <p:cNvSpPr txBox="1"/>
          <p:nvPr/>
        </p:nvSpPr>
        <p:spPr>
          <a:xfrm>
            <a:off x="3097175" y="0"/>
            <a:ext cx="2949650"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Adding to your repo</a:t>
            </a:r>
            <a:endParaRPr sz="27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09229C13-CAEB-C7E4-37DF-946CDEFCEAE9}"/>
              </a:ext>
            </a:extLst>
          </p:cNvPr>
          <p:cNvSpPr txBox="1"/>
          <p:nvPr/>
        </p:nvSpPr>
        <p:spPr>
          <a:xfrm>
            <a:off x="1257300" y="754837"/>
            <a:ext cx="6365900" cy="307777"/>
          </a:xfrm>
          <a:prstGeom prst="rect">
            <a:avLst/>
          </a:prstGeom>
          <a:noFill/>
        </p:spPr>
        <p:txBody>
          <a:bodyPr wrap="square" rtlCol="0">
            <a:spAutoFit/>
          </a:bodyPr>
          <a:lstStyle/>
          <a:p>
            <a:r>
              <a:rPr lang="en-US" dirty="0"/>
              <a:t>Here, Elaine is adding some data and code to create some simple plots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83656"/>
            <a:ext cx="6629399" cy="3827869"/>
          </a:xfrm>
          <a:prstGeom prst="rect">
            <a:avLst/>
          </a:prstGeom>
          <a:noFill/>
          <a:ln>
            <a:noFill/>
          </a:ln>
        </p:spPr>
      </p:pic>
      <p:sp>
        <p:nvSpPr>
          <p:cNvPr id="544" name="Google Shape;544;p81"/>
          <p:cNvSpPr txBox="1"/>
          <p:nvPr/>
        </p:nvSpPr>
        <p:spPr>
          <a:xfrm>
            <a:off x="593313" y="103233"/>
            <a:ext cx="7957374"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Changes to your local repo are visible in GitHub Desktop</a:t>
            </a:r>
            <a:endParaRPr sz="2700" dirty="0">
              <a:solidFill>
                <a:schemeClr val="dk1"/>
              </a:solidFill>
              <a:latin typeface="Calibri"/>
              <a:ea typeface="Calibri"/>
              <a:cs typeface="Calibri"/>
              <a:sym typeface="Calibri"/>
            </a:endParaRPr>
          </a:p>
        </p:txBody>
      </p:sp>
      <p:sp>
        <p:nvSpPr>
          <p:cNvPr id="545" name="Google Shape;545;p81"/>
          <p:cNvSpPr/>
          <p:nvPr/>
        </p:nvSpPr>
        <p:spPr>
          <a:xfrm>
            <a:off x="1257300" y="1442112"/>
            <a:ext cx="2243025" cy="59535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546" name="Google Shape;546;p81"/>
          <p:cNvSpPr/>
          <p:nvPr/>
        </p:nvSpPr>
        <p:spPr>
          <a:xfrm>
            <a:off x="1257300" y="3895999"/>
            <a:ext cx="2243025" cy="9155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4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879376"/>
            <a:ext cx="6629399" cy="3815906"/>
          </a:xfrm>
          <a:prstGeom prst="rect">
            <a:avLst/>
          </a:prstGeom>
          <a:noFill/>
          <a:ln>
            <a:noFill/>
          </a:ln>
        </p:spPr>
      </p:pic>
      <p:sp>
        <p:nvSpPr>
          <p:cNvPr id="552" name="Google Shape;552;p82"/>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Commit the changes locally</a:t>
            </a:r>
            <a:endParaRPr sz="2700">
              <a:solidFill>
                <a:schemeClr val="dk1"/>
              </a:solidFill>
              <a:latin typeface="Calibri"/>
              <a:ea typeface="Calibri"/>
              <a:cs typeface="Calibri"/>
              <a:sym typeface="Calibri"/>
            </a:endParaRPr>
          </a:p>
        </p:txBody>
      </p:sp>
      <p:sp>
        <p:nvSpPr>
          <p:cNvPr id="553" name="Google Shape;553;p82"/>
          <p:cNvSpPr/>
          <p:nvPr/>
        </p:nvSpPr>
        <p:spPr>
          <a:xfrm>
            <a:off x="1257300" y="3805256"/>
            <a:ext cx="2243025" cy="9155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8269"/>
            <a:ext cx="6629399" cy="3816806"/>
          </a:xfrm>
          <a:prstGeom prst="rect">
            <a:avLst/>
          </a:prstGeom>
          <a:noFill/>
          <a:ln>
            <a:noFill/>
          </a:ln>
        </p:spPr>
      </p:pic>
      <p:sp>
        <p:nvSpPr>
          <p:cNvPr id="559" name="Google Shape;559;p83"/>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Push the changes to GitHub</a:t>
            </a:r>
            <a:endParaRPr sz="2700">
              <a:solidFill>
                <a:schemeClr val="dk1"/>
              </a:solidFill>
              <a:latin typeface="Calibri"/>
              <a:ea typeface="Calibri"/>
              <a:cs typeface="Calibri"/>
              <a:sym typeface="Calibri"/>
            </a:endParaRPr>
          </a:p>
        </p:txBody>
      </p:sp>
      <p:sp>
        <p:nvSpPr>
          <p:cNvPr id="560" name="Google Shape;560;p83"/>
          <p:cNvSpPr/>
          <p:nvPr/>
        </p:nvSpPr>
        <p:spPr>
          <a:xfrm>
            <a:off x="4495463" y="988594"/>
            <a:ext cx="1056150" cy="26662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272" name="Google Shape;272;p45"/>
          <p:cNvSpPr txBox="1">
            <a:spLocks noGrp="1"/>
          </p:cNvSpPr>
          <p:nvPr>
            <p:ph type="body" idx="1"/>
          </p:nvPr>
        </p:nvSpPr>
        <p:spPr>
          <a:xfrm>
            <a:off x="1485900" y="1063238"/>
            <a:ext cx="6172200" cy="3394575"/>
          </a:xfrm>
          <a:prstGeom prst="rect">
            <a:avLst/>
          </a:prstGeom>
        </p:spPr>
        <p:txBody>
          <a:bodyPr spcFirstLastPara="1" vert="horz" wrap="square" lIns="68569" tIns="34275" rIns="68569" bIns="34275" rtlCol="0" anchor="t" anchorCtr="0">
            <a:normAutofit/>
          </a:bodyPr>
          <a:lstStyle/>
          <a:p>
            <a:pPr>
              <a:buChar char="-"/>
            </a:pPr>
            <a:r>
              <a:rPr lang="en-GB" sz="2400" dirty="0"/>
              <a:t>What is your supervisors advising style?</a:t>
            </a:r>
            <a:endParaRPr sz="2400" dirty="0"/>
          </a:p>
          <a:p>
            <a:pPr lvl="1">
              <a:spcBef>
                <a:spcPts val="0"/>
              </a:spcBef>
              <a:buChar char="-"/>
            </a:pPr>
            <a:r>
              <a:rPr lang="en-GB" sz="2400" dirty="0"/>
              <a:t>How often will you meet? </a:t>
            </a:r>
            <a:endParaRPr sz="2400" dirty="0"/>
          </a:p>
          <a:p>
            <a:pPr lvl="1">
              <a:spcBef>
                <a:spcPts val="0"/>
              </a:spcBef>
              <a:buChar char="-"/>
            </a:pPr>
            <a:r>
              <a:rPr lang="en-GB" sz="2400" dirty="0"/>
              <a:t>What is your role at/ pre/ post meetings?</a:t>
            </a:r>
            <a:endParaRPr sz="2400" dirty="0"/>
          </a:p>
          <a:p>
            <a:pPr marL="685800" indent="0">
              <a:buNone/>
            </a:pPr>
            <a:endParaRPr sz="2400" dirty="0"/>
          </a:p>
          <a:p>
            <a:pPr marL="0" indent="0">
              <a:buNone/>
            </a:pPr>
            <a:endParaRPr sz="2400" dirty="0"/>
          </a:p>
        </p:txBody>
      </p:sp>
      <p:pic>
        <p:nvPicPr>
          <p:cNvPr id="273" name="Google Shape;273;p45"/>
          <p:cNvPicPr preferRelativeResize="0"/>
          <p:nvPr/>
        </p:nvPicPr>
        <p:blipFill>
          <a:blip r:embed="rId3">
            <a:alphaModFix/>
          </a:blip>
          <a:stretch>
            <a:fillRect/>
          </a:stretch>
        </p:blipFill>
        <p:spPr>
          <a:xfrm>
            <a:off x="1791169" y="2500950"/>
            <a:ext cx="5143500" cy="2228850"/>
          </a:xfrm>
          <a:prstGeom prst="rect">
            <a:avLst/>
          </a:prstGeom>
          <a:noFill/>
          <a:ln>
            <a:noFill/>
          </a:ln>
        </p:spPr>
      </p:pic>
    </p:spTree>
    <p:extLst>
      <p:ext uri="{BB962C8B-B14F-4D97-AF65-F5344CB8AC3E}">
        <p14:creationId xmlns:p14="http://schemas.microsoft.com/office/powerpoint/2010/main" val="3606974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8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18488"/>
            <a:ext cx="6629399" cy="3816806"/>
          </a:xfrm>
          <a:prstGeom prst="rect">
            <a:avLst/>
          </a:prstGeom>
          <a:noFill/>
          <a:ln>
            <a:noFill/>
          </a:ln>
        </p:spPr>
      </p:pic>
      <p:sp>
        <p:nvSpPr>
          <p:cNvPr id="566" name="Google Shape;566;p84"/>
          <p:cNvSpPr txBox="1"/>
          <p:nvPr/>
        </p:nvSpPr>
        <p:spPr>
          <a:xfrm>
            <a:off x="2506331" y="83325"/>
            <a:ext cx="40178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Push the changes to GitHub</a:t>
            </a:r>
            <a:endParaRPr sz="2700">
              <a:solidFill>
                <a:schemeClr val="dk1"/>
              </a:solidFill>
              <a:latin typeface="Calibri"/>
              <a:ea typeface="Calibri"/>
              <a:cs typeface="Calibri"/>
              <a:sym typeface="Calibri"/>
            </a:endParaRPr>
          </a:p>
        </p:txBody>
      </p:sp>
      <p:sp>
        <p:nvSpPr>
          <p:cNvPr id="567" name="Google Shape;567;p84"/>
          <p:cNvSpPr/>
          <p:nvPr/>
        </p:nvSpPr>
        <p:spPr>
          <a:xfrm>
            <a:off x="1877775" y="3198056"/>
            <a:ext cx="3918825" cy="3381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9FBC7940-4A0D-DBE0-0B81-5C069E43D931}"/>
            </a:ext>
          </a:extLst>
        </p:cNvPr>
        <p:cNvGrpSpPr/>
        <p:nvPr/>
      </p:nvGrpSpPr>
      <p:grpSpPr>
        <a:xfrm>
          <a:off x="0" y="0"/>
          <a:ext cx="0" cy="0"/>
          <a:chOff x="0" y="0"/>
          <a:chExt cx="0" cy="0"/>
        </a:xfrm>
      </p:grpSpPr>
      <p:sp>
        <p:nvSpPr>
          <p:cNvPr id="566" name="Google Shape;566;p84">
            <a:extLst>
              <a:ext uri="{FF2B5EF4-FFF2-40B4-BE49-F238E27FC236}">
                <a16:creationId xmlns:a16="http://schemas.microsoft.com/office/drawing/2014/main" id="{C022B69D-17D1-148D-68C1-3AB501C4BFDA}"/>
              </a:ext>
            </a:extLst>
          </p:cNvPr>
          <p:cNvSpPr txBox="1"/>
          <p:nvPr/>
        </p:nvSpPr>
        <p:spPr>
          <a:xfrm>
            <a:off x="946353" y="0"/>
            <a:ext cx="7049323" cy="640350"/>
          </a:xfrm>
          <a:prstGeom prst="rect">
            <a:avLst/>
          </a:prstGeom>
          <a:noFill/>
          <a:ln>
            <a:noFill/>
          </a:ln>
        </p:spPr>
        <p:txBody>
          <a:bodyPr spcFirstLastPara="1" wrap="square" lIns="68569" tIns="68569" rIns="68569" bIns="68569" anchor="t" anchorCtr="0">
            <a:noAutofit/>
          </a:bodyPr>
          <a:lstStyle/>
          <a:p>
            <a:r>
              <a:rPr lang="en-GB" sz="2700" dirty="0">
                <a:solidFill>
                  <a:schemeClr val="dk1"/>
                </a:solidFill>
                <a:latin typeface="Calibri"/>
                <a:ea typeface="Calibri"/>
                <a:cs typeface="Calibri"/>
                <a:sym typeface="Calibri"/>
              </a:rPr>
              <a:t>Collaborators fetch and pull changes from GitHub</a:t>
            </a:r>
            <a:endParaRPr sz="2700" dirty="0">
              <a:solidFill>
                <a:schemeClr val="dk1"/>
              </a:solidFill>
              <a:latin typeface="Calibri"/>
              <a:ea typeface="Calibri"/>
              <a:cs typeface="Calibri"/>
              <a:sym typeface="Calibri"/>
            </a:endParaRPr>
          </a:p>
        </p:txBody>
      </p:sp>
      <p:pic>
        <p:nvPicPr>
          <p:cNvPr id="4" name="Google Shape;654;p97">
            <a:extLst>
              <a:ext uri="{FF2B5EF4-FFF2-40B4-BE49-F238E27FC236}">
                <a16:creationId xmlns:a16="http://schemas.microsoft.com/office/drawing/2014/main" id="{D01A6B58-6290-BC3B-0E79-411B39CD7963}"/>
              </a:ext>
            </a:extLst>
          </p:cNvPr>
          <p:cNvPicPr preferRelativeResize="0">
            <a:picLocks noChangeAspect="1"/>
          </p:cNvPicPr>
          <p:nvPr/>
        </p:nvPicPr>
        <p:blipFill rotWithShape="1">
          <a:blip r:embed="rId3">
            <a:alphaModFix/>
          </a:blip>
          <a:srcRect t="3723" b="7189"/>
          <a:stretch/>
        </p:blipFill>
        <p:spPr>
          <a:xfrm>
            <a:off x="1020633" y="1048043"/>
            <a:ext cx="6990331" cy="4044462"/>
          </a:xfrm>
          <a:prstGeom prst="rect">
            <a:avLst/>
          </a:prstGeom>
          <a:noFill/>
          <a:ln>
            <a:noFill/>
          </a:ln>
        </p:spPr>
      </p:pic>
      <p:sp>
        <p:nvSpPr>
          <p:cNvPr id="5" name="TextBox 4">
            <a:extLst>
              <a:ext uri="{FF2B5EF4-FFF2-40B4-BE49-F238E27FC236}">
                <a16:creationId xmlns:a16="http://schemas.microsoft.com/office/drawing/2014/main" id="{4E132181-1570-4631-1FC5-05E8992819FD}"/>
              </a:ext>
            </a:extLst>
          </p:cNvPr>
          <p:cNvSpPr txBox="1"/>
          <p:nvPr/>
        </p:nvSpPr>
        <p:spPr>
          <a:xfrm>
            <a:off x="752622" y="612411"/>
            <a:ext cx="7638756" cy="307777"/>
          </a:xfrm>
          <a:prstGeom prst="rect">
            <a:avLst/>
          </a:prstGeom>
          <a:noFill/>
        </p:spPr>
        <p:txBody>
          <a:bodyPr wrap="square" rtlCol="0">
            <a:spAutoFit/>
          </a:bodyPr>
          <a:lstStyle/>
          <a:p>
            <a:r>
              <a:rPr lang="en-US" dirty="0"/>
              <a:t>Now everyone has a copy of the most recent files downloaded from </a:t>
            </a:r>
            <a:r>
              <a:rPr lang="en-US" dirty="0" err="1"/>
              <a:t>Github</a:t>
            </a:r>
            <a:r>
              <a:rPr lang="en-US" dirty="0"/>
              <a:t> to their local repo</a:t>
            </a:r>
          </a:p>
        </p:txBody>
      </p:sp>
      <p:sp>
        <p:nvSpPr>
          <p:cNvPr id="6" name="Google Shape;567;p84">
            <a:extLst>
              <a:ext uri="{FF2B5EF4-FFF2-40B4-BE49-F238E27FC236}">
                <a16:creationId xmlns:a16="http://schemas.microsoft.com/office/drawing/2014/main" id="{550D6100-5FE2-2600-BD61-A8C957341E73}"/>
              </a:ext>
            </a:extLst>
          </p:cNvPr>
          <p:cNvSpPr/>
          <p:nvPr/>
        </p:nvSpPr>
        <p:spPr>
          <a:xfrm>
            <a:off x="4417253" y="1126149"/>
            <a:ext cx="970673" cy="309707"/>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789832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08FF1-6569-E8F6-3751-D7F7778B0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EB0B0-5355-85B1-BBDB-E38B47B4759C}"/>
              </a:ext>
            </a:extLst>
          </p:cNvPr>
          <p:cNvSpPr>
            <a:spLocks noGrp="1"/>
          </p:cNvSpPr>
          <p:nvPr>
            <p:ph type="title"/>
          </p:nvPr>
        </p:nvSpPr>
        <p:spPr>
          <a:xfrm>
            <a:off x="628650" y="90965"/>
            <a:ext cx="7886700" cy="865638"/>
          </a:xfrm>
        </p:spPr>
        <p:txBody>
          <a:bodyPr>
            <a:normAutofit fontScale="90000"/>
          </a:bodyPr>
          <a:lstStyle/>
          <a:p>
            <a:pPr algn="ctr"/>
            <a:r>
              <a:rPr lang="en-US" b="1" dirty="0"/>
              <a:t>Adding data to your repository in collaboration with your group</a:t>
            </a:r>
          </a:p>
        </p:txBody>
      </p:sp>
      <p:sp>
        <p:nvSpPr>
          <p:cNvPr id="3" name="Text Placeholder 2">
            <a:extLst>
              <a:ext uri="{FF2B5EF4-FFF2-40B4-BE49-F238E27FC236}">
                <a16:creationId xmlns:a16="http://schemas.microsoft.com/office/drawing/2014/main" id="{A46CEC10-A561-083A-4483-AF7FD3AC53AC}"/>
              </a:ext>
            </a:extLst>
          </p:cNvPr>
          <p:cNvSpPr>
            <a:spLocks noGrp="1"/>
          </p:cNvSpPr>
          <p:nvPr>
            <p:ph type="body" idx="1"/>
          </p:nvPr>
        </p:nvSpPr>
        <p:spPr>
          <a:xfrm>
            <a:off x="362243" y="1174651"/>
            <a:ext cx="8419513" cy="3749040"/>
          </a:xfrm>
        </p:spPr>
        <p:txBody>
          <a:bodyPr>
            <a:normAutofit fontScale="92500"/>
          </a:bodyPr>
          <a:lstStyle/>
          <a:p>
            <a:pPr marL="542925" indent="-457200">
              <a:buFont typeface="+mj-lt"/>
              <a:buAutoNum type="arabicPeriod"/>
            </a:pPr>
            <a:r>
              <a:rPr lang="en-US" dirty="0"/>
              <a:t>Have one group member create a spreadsheet with ~5 rows of made-up voting data, similar to the example repo you cloned earlier. Save locally (in a folder named “data”), commit, and push to GitHub.</a:t>
            </a:r>
          </a:p>
          <a:p>
            <a:pPr marL="542925" indent="-457200">
              <a:buFont typeface="+mj-lt"/>
              <a:buAutoNum type="arabicPeriod"/>
            </a:pPr>
            <a:endParaRPr lang="en-US" dirty="0"/>
          </a:p>
          <a:p>
            <a:pPr marL="542925" indent="-457200">
              <a:buFont typeface="+mj-lt"/>
              <a:buAutoNum type="arabicPeriod"/>
            </a:pPr>
            <a:r>
              <a:rPr lang="en-US" dirty="0"/>
              <a:t>Another group member should fetch and pull the new data file, open it in excel and add some more rows of data, save, and push back to GitHub</a:t>
            </a:r>
          </a:p>
          <a:p>
            <a:pPr marL="542925" indent="-457200">
              <a:buFont typeface="+mj-lt"/>
              <a:buAutoNum type="arabicPeriod"/>
            </a:pPr>
            <a:endParaRPr lang="en-US" dirty="0"/>
          </a:p>
          <a:p>
            <a:pPr marL="542925" indent="-457200">
              <a:buFont typeface="+mj-lt"/>
              <a:buAutoNum type="arabicPeriod"/>
            </a:pPr>
            <a:r>
              <a:rPr lang="en-US" dirty="0"/>
              <a:t>Repeat 2. until everyone has had a go at adding and pushing some data.  </a:t>
            </a:r>
            <a:r>
              <a:rPr lang="en-US" b="1" dirty="0"/>
              <a:t>Don’t be tempted to have multiple people editing the file at the same time!!</a:t>
            </a:r>
          </a:p>
          <a:p>
            <a:pPr marL="542925" indent="-457200">
              <a:buFont typeface="+mj-lt"/>
              <a:buAutoNum type="arabicPeriod"/>
            </a:pPr>
            <a:endParaRPr lang="en-US" dirty="0"/>
          </a:p>
          <a:p>
            <a:pPr marL="542925" indent="-457200">
              <a:buFont typeface="+mj-lt"/>
              <a:buAutoNum type="arabicPeriod"/>
            </a:pPr>
            <a:r>
              <a:rPr lang="en-US" dirty="0"/>
              <a:t>Make sure everyone pulls the final version of the data</a:t>
            </a:r>
          </a:p>
          <a:p>
            <a:pPr marL="542925" indent="-4572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175158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89E1F-12B7-1451-68FF-7E2F4FD75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704EF-5B09-C019-5150-FCCB670C823E}"/>
              </a:ext>
            </a:extLst>
          </p:cNvPr>
          <p:cNvSpPr>
            <a:spLocks noGrp="1"/>
          </p:cNvSpPr>
          <p:nvPr>
            <p:ph type="title"/>
          </p:nvPr>
        </p:nvSpPr>
        <p:spPr>
          <a:xfrm>
            <a:off x="628650" y="90965"/>
            <a:ext cx="7886700" cy="865638"/>
          </a:xfrm>
        </p:spPr>
        <p:txBody>
          <a:bodyPr>
            <a:normAutofit/>
          </a:bodyPr>
          <a:lstStyle/>
          <a:p>
            <a:pPr algn="ctr"/>
            <a:r>
              <a:rPr lang="en-US" b="1" dirty="0"/>
              <a:t>Explore your new data using R</a:t>
            </a:r>
          </a:p>
        </p:txBody>
      </p:sp>
      <p:sp>
        <p:nvSpPr>
          <p:cNvPr id="3" name="Text Placeholder 2">
            <a:extLst>
              <a:ext uri="{FF2B5EF4-FFF2-40B4-BE49-F238E27FC236}">
                <a16:creationId xmlns:a16="http://schemas.microsoft.com/office/drawing/2014/main" id="{532D9960-9D9D-EBBA-3C13-DC8FE3913CA7}"/>
              </a:ext>
            </a:extLst>
          </p:cNvPr>
          <p:cNvSpPr>
            <a:spLocks noGrp="1"/>
          </p:cNvSpPr>
          <p:nvPr>
            <p:ph type="body" idx="1"/>
          </p:nvPr>
        </p:nvSpPr>
        <p:spPr>
          <a:xfrm>
            <a:off x="362243" y="956603"/>
            <a:ext cx="8419513" cy="3967088"/>
          </a:xfrm>
        </p:spPr>
        <p:txBody>
          <a:bodyPr>
            <a:normAutofit fontScale="92500"/>
          </a:bodyPr>
          <a:lstStyle/>
          <a:p>
            <a:pPr marL="542925" indent="-457200">
              <a:buFont typeface="+mj-lt"/>
              <a:buAutoNum type="arabicPeriod"/>
            </a:pPr>
            <a:r>
              <a:rPr lang="en-US" dirty="0"/>
              <a:t>Work together in your groups to create a new R project (open a new RStudio window, and look in the top right corner) and develop an R script based on the one in the example repo that:</a:t>
            </a:r>
          </a:p>
          <a:p>
            <a:pPr lvl="1"/>
            <a:r>
              <a:rPr lang="en-US" dirty="0"/>
              <a:t>Reads in your data</a:t>
            </a:r>
          </a:p>
          <a:p>
            <a:pPr lvl="1"/>
            <a:r>
              <a:rPr lang="en-US" dirty="0"/>
              <a:t>Creates a </a:t>
            </a:r>
            <a:r>
              <a:rPr lang="en-US" dirty="0" err="1"/>
              <a:t>barplot</a:t>
            </a:r>
            <a:r>
              <a:rPr lang="en-US" dirty="0"/>
              <a:t> of votes for each option</a:t>
            </a:r>
          </a:p>
          <a:p>
            <a:pPr lvl="1"/>
            <a:r>
              <a:rPr lang="en-US" dirty="0"/>
              <a:t>Saves the </a:t>
            </a:r>
            <a:r>
              <a:rPr lang="en-US" dirty="0" err="1"/>
              <a:t>barplot</a:t>
            </a:r>
            <a:r>
              <a:rPr lang="en-US" dirty="0"/>
              <a:t> as a .</a:t>
            </a:r>
            <a:r>
              <a:rPr lang="en-US" dirty="0" err="1"/>
              <a:t>svg</a:t>
            </a:r>
            <a:r>
              <a:rPr lang="en-US" dirty="0"/>
              <a:t> file</a:t>
            </a:r>
          </a:p>
          <a:p>
            <a:pPr marL="428625" lvl="1" indent="0">
              <a:buNone/>
            </a:pPr>
            <a:r>
              <a:rPr lang="en-US" sz="2100" dirty="0"/>
              <a:t>  Don’t worry if not everything looks perfect immediately – you’ll fix it up later!</a:t>
            </a:r>
          </a:p>
          <a:p>
            <a:pPr lvl="1"/>
            <a:endParaRPr lang="en-US" dirty="0"/>
          </a:p>
          <a:p>
            <a:pPr marL="542925" indent="-457200">
              <a:buFont typeface="+mj-lt"/>
              <a:buAutoNum type="arabicPeriod"/>
            </a:pPr>
            <a:r>
              <a:rPr lang="en-US" dirty="0"/>
              <a:t>Commit and push the script from whoever’s local repo it is saved in to GitHub</a:t>
            </a:r>
          </a:p>
          <a:p>
            <a:pPr marL="542925" indent="-457200">
              <a:buFont typeface="+mj-lt"/>
              <a:buAutoNum type="arabicPeriod"/>
            </a:pPr>
            <a:endParaRPr lang="en-US" dirty="0"/>
          </a:p>
          <a:p>
            <a:pPr marL="542925" indent="-457200">
              <a:buFont typeface="+mj-lt"/>
              <a:buAutoNum type="arabicPeriod"/>
            </a:pPr>
            <a:r>
              <a:rPr lang="en-US" dirty="0"/>
              <a:t>Everyone else fetch and pull from GitHub, and try and run the script in RStudio on your machine</a:t>
            </a:r>
          </a:p>
          <a:p>
            <a:pPr marL="542925" indent="-4572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2860316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8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1" y="903169"/>
            <a:ext cx="6629399" cy="3832125"/>
          </a:xfrm>
          <a:prstGeom prst="rect">
            <a:avLst/>
          </a:prstGeom>
          <a:noFill/>
          <a:ln>
            <a:noFill/>
          </a:ln>
        </p:spPr>
      </p:pic>
      <p:sp>
        <p:nvSpPr>
          <p:cNvPr id="587" name="Google Shape;587;p87"/>
          <p:cNvSpPr txBox="1"/>
          <p:nvPr/>
        </p:nvSpPr>
        <p:spPr>
          <a:xfrm>
            <a:off x="3523613" y="42019"/>
            <a:ext cx="209677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GitHub issues</a:t>
            </a:r>
            <a:endParaRPr sz="2700">
              <a:solidFill>
                <a:schemeClr val="dk1"/>
              </a:solidFill>
              <a:latin typeface="Calibri"/>
              <a:ea typeface="Calibri"/>
              <a:cs typeface="Calibri"/>
              <a:sym typeface="Calibri"/>
            </a:endParaRPr>
          </a:p>
        </p:txBody>
      </p:sp>
      <p:sp>
        <p:nvSpPr>
          <p:cNvPr id="588" name="Google Shape;588;p87"/>
          <p:cNvSpPr/>
          <p:nvPr/>
        </p:nvSpPr>
        <p:spPr>
          <a:xfrm>
            <a:off x="6730425" y="2431256"/>
            <a:ext cx="602100" cy="3381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8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300" y="913387"/>
            <a:ext cx="6629400" cy="3821906"/>
          </a:xfrm>
          <a:prstGeom prst="rect">
            <a:avLst/>
          </a:prstGeom>
          <a:noFill/>
          <a:ln>
            <a:noFill/>
          </a:ln>
        </p:spPr>
      </p:pic>
      <p:sp>
        <p:nvSpPr>
          <p:cNvPr id="594" name="Google Shape;594;p88"/>
          <p:cNvSpPr txBox="1"/>
          <p:nvPr/>
        </p:nvSpPr>
        <p:spPr>
          <a:xfrm>
            <a:off x="3269025" y="58256"/>
            <a:ext cx="26059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a:t>
            </a:r>
            <a:endParaRPr sz="27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9"/>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00" name="Google Shape;600;p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751" y="908269"/>
            <a:ext cx="6628499" cy="3827025"/>
          </a:xfrm>
          <a:prstGeom prst="rect">
            <a:avLst/>
          </a:prstGeom>
          <a:noFill/>
          <a:ln>
            <a:noFill/>
          </a:ln>
        </p:spPr>
      </p:pic>
      <p:sp>
        <p:nvSpPr>
          <p:cNvPr id="601" name="Google Shape;601;p89"/>
          <p:cNvSpPr txBox="1"/>
          <p:nvPr/>
        </p:nvSpPr>
        <p:spPr>
          <a:xfrm>
            <a:off x="2486138" y="50138"/>
            <a:ext cx="41717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 Assigning</a:t>
            </a:r>
            <a:endParaRPr sz="2700">
              <a:solidFill>
                <a:schemeClr val="dk1"/>
              </a:solidFill>
              <a:latin typeface="Calibri"/>
              <a:ea typeface="Calibri"/>
              <a:cs typeface="Calibri"/>
              <a:sym typeface="Calibri"/>
            </a:endParaRPr>
          </a:p>
        </p:txBody>
      </p:sp>
      <p:sp>
        <p:nvSpPr>
          <p:cNvPr id="602" name="Google Shape;602;p89"/>
          <p:cNvSpPr/>
          <p:nvPr/>
        </p:nvSpPr>
        <p:spPr>
          <a:xfrm>
            <a:off x="5862975" y="2005350"/>
            <a:ext cx="1423575" cy="105120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0"/>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08" name="Google Shape;608;p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7751" y="908269"/>
            <a:ext cx="6628499" cy="3821999"/>
          </a:xfrm>
          <a:prstGeom prst="rect">
            <a:avLst/>
          </a:prstGeom>
          <a:noFill/>
          <a:ln>
            <a:noFill/>
          </a:ln>
        </p:spPr>
      </p:pic>
      <p:sp>
        <p:nvSpPr>
          <p:cNvPr id="609" name="Google Shape;609;p90"/>
          <p:cNvSpPr txBox="1"/>
          <p:nvPr/>
        </p:nvSpPr>
        <p:spPr>
          <a:xfrm>
            <a:off x="2486138" y="50138"/>
            <a:ext cx="4171725"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 Labels</a:t>
            </a:r>
            <a:endParaRPr sz="2700">
              <a:solidFill>
                <a:schemeClr val="dk1"/>
              </a:solidFill>
              <a:latin typeface="Calibri"/>
              <a:ea typeface="Calibri"/>
              <a:cs typeface="Calibri"/>
              <a:sym typeface="Calibri"/>
            </a:endParaRPr>
          </a:p>
        </p:txBody>
      </p:sp>
      <p:sp>
        <p:nvSpPr>
          <p:cNvPr id="610" name="Google Shape;610;p90"/>
          <p:cNvSpPr/>
          <p:nvPr/>
        </p:nvSpPr>
        <p:spPr>
          <a:xfrm>
            <a:off x="5852775" y="2500294"/>
            <a:ext cx="1423575" cy="2229975"/>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4"/>
        <p:cNvGrpSpPr/>
        <p:nvPr/>
      </p:nvGrpSpPr>
      <p:grpSpPr>
        <a:xfrm>
          <a:off x="0" y="0"/>
          <a:ext cx="0" cy="0"/>
          <a:chOff x="0" y="0"/>
          <a:chExt cx="0" cy="0"/>
        </a:xfrm>
      </p:grpSpPr>
      <p:sp>
        <p:nvSpPr>
          <p:cNvPr id="615" name="Google Shape;615;p91"/>
          <p:cNvSpPr txBox="1">
            <a:spLocks noGrp="1"/>
          </p:cNvSpPr>
          <p:nvPr>
            <p:ph type="body" idx="1"/>
          </p:nvPr>
        </p:nvSpPr>
        <p:spPr>
          <a:xfrm>
            <a:off x="1614488" y="1369219"/>
            <a:ext cx="5915025" cy="3263400"/>
          </a:xfrm>
          <a:prstGeom prst="rect">
            <a:avLst/>
          </a:prstGeom>
        </p:spPr>
        <p:txBody>
          <a:bodyPr spcFirstLastPara="1" wrap="square" lIns="68569" tIns="34275" rIns="68569" bIns="34275" anchor="t" anchorCtr="0">
            <a:normAutofit/>
          </a:bodyPr>
          <a:lstStyle/>
          <a:p>
            <a:pPr marL="0" indent="0">
              <a:buNone/>
            </a:pPr>
            <a:endParaRPr/>
          </a:p>
        </p:txBody>
      </p:sp>
      <p:pic>
        <p:nvPicPr>
          <p:cNvPr id="616" name="Google Shape;616;p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57751" y="903169"/>
            <a:ext cx="6628499" cy="3827006"/>
          </a:xfrm>
          <a:prstGeom prst="rect">
            <a:avLst/>
          </a:prstGeom>
          <a:noFill/>
          <a:ln>
            <a:noFill/>
          </a:ln>
        </p:spPr>
      </p:pic>
      <p:sp>
        <p:nvSpPr>
          <p:cNvPr id="617" name="Google Shape;617;p91"/>
          <p:cNvSpPr txBox="1"/>
          <p:nvPr/>
        </p:nvSpPr>
        <p:spPr>
          <a:xfrm>
            <a:off x="3269025" y="58256"/>
            <a:ext cx="2605950" cy="640350"/>
          </a:xfrm>
          <a:prstGeom prst="rect">
            <a:avLst/>
          </a:prstGeom>
          <a:noFill/>
          <a:ln>
            <a:noFill/>
          </a:ln>
        </p:spPr>
        <p:txBody>
          <a:bodyPr spcFirstLastPara="1" wrap="square" lIns="68569" tIns="68569" rIns="68569" bIns="68569" anchor="t" anchorCtr="0">
            <a:noAutofit/>
          </a:bodyPr>
          <a:lstStyle/>
          <a:p>
            <a:r>
              <a:rPr lang="en-GB" sz="2700">
                <a:solidFill>
                  <a:schemeClr val="dk1"/>
                </a:solidFill>
                <a:latin typeface="Calibri"/>
                <a:ea typeface="Calibri"/>
                <a:cs typeface="Calibri"/>
                <a:sym typeface="Calibri"/>
              </a:rPr>
              <a:t>Creating an issue</a:t>
            </a:r>
            <a:endParaRPr sz="2700">
              <a:solidFill>
                <a:schemeClr val="dk1"/>
              </a:solidFill>
              <a:latin typeface="Calibri"/>
              <a:ea typeface="Calibri"/>
              <a:cs typeface="Calibri"/>
              <a:sym typeface="Calibri"/>
            </a:endParaRPr>
          </a:p>
        </p:txBody>
      </p:sp>
    </p:spTree>
  </p:cSld>
  <p:clrMapOvr>
    <a:overrideClrMapping bg1="lt1" tx1="dk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92"/>
          <p:cNvPicPr preferRelativeResize="0"/>
          <p:nvPr/>
        </p:nvPicPr>
        <p:blipFill rotWithShape="1">
          <a:blip r:embed="rId3" cstate="email">
            <a:alphaModFix/>
            <a:extLst>
              <a:ext uri="{28A0092B-C50C-407E-A947-70E740481C1C}">
                <a14:useLocalDpi xmlns:a14="http://schemas.microsoft.com/office/drawing/2010/main"/>
              </a:ext>
            </a:extLst>
          </a:blip>
          <a:srcRect b="11473"/>
          <a:stretch/>
        </p:blipFill>
        <p:spPr>
          <a:xfrm>
            <a:off x="1872056" y="508350"/>
            <a:ext cx="5400000" cy="4553494"/>
          </a:xfrm>
          <a:prstGeom prst="rect">
            <a:avLst/>
          </a:prstGeom>
          <a:noFill/>
          <a:ln>
            <a:noFill/>
          </a:ln>
        </p:spPr>
      </p:pic>
      <p:sp>
        <p:nvSpPr>
          <p:cNvPr id="623" name="Google Shape;623;p92"/>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receives issue notification</a:t>
            </a:r>
            <a:endParaRPr sz="2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dirty="0"/>
              <a:t>The PhD journey</a:t>
            </a:r>
            <a:endParaRPr b="1" dirty="0"/>
          </a:p>
        </p:txBody>
      </p:sp>
      <p:sp>
        <p:nvSpPr>
          <p:cNvPr id="279" name="Google Shape;279;p46"/>
          <p:cNvSpPr txBox="1">
            <a:spLocks noGrp="1"/>
          </p:cNvSpPr>
          <p:nvPr>
            <p:ph type="body" idx="1"/>
          </p:nvPr>
        </p:nvSpPr>
        <p:spPr>
          <a:xfrm>
            <a:off x="1485900" y="1063238"/>
            <a:ext cx="6172200" cy="3394575"/>
          </a:xfrm>
          <a:prstGeom prst="rect">
            <a:avLst/>
          </a:prstGeom>
        </p:spPr>
        <p:txBody>
          <a:bodyPr spcFirstLastPara="1" vert="horz" wrap="square" lIns="68569" tIns="34275" rIns="68569" bIns="34275" rtlCol="0" anchor="t" anchorCtr="0">
            <a:normAutofit/>
          </a:bodyPr>
          <a:lstStyle/>
          <a:p>
            <a:pPr>
              <a:buChar char="-"/>
            </a:pPr>
            <a:r>
              <a:rPr lang="en-GB" sz="2400" dirty="0"/>
              <a:t>Don’t lose sight of the ‘so what’ question!</a:t>
            </a:r>
            <a:endParaRPr sz="2400" dirty="0"/>
          </a:p>
          <a:p>
            <a:pPr indent="0">
              <a:buNone/>
            </a:pPr>
            <a:endParaRPr sz="2400" dirty="0"/>
          </a:p>
          <a:p>
            <a:pPr marL="685800" indent="0">
              <a:buNone/>
            </a:pPr>
            <a:endParaRPr sz="2400" dirty="0"/>
          </a:p>
          <a:p>
            <a:pPr marL="0" indent="0">
              <a:buNone/>
            </a:pPr>
            <a:endParaRPr sz="2400" dirty="0"/>
          </a:p>
        </p:txBody>
      </p:sp>
    </p:spTree>
    <p:extLst>
      <p:ext uri="{BB962C8B-B14F-4D97-AF65-F5344CB8AC3E}">
        <p14:creationId xmlns:p14="http://schemas.microsoft.com/office/powerpoint/2010/main" val="2235740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9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0" y="1152788"/>
            <a:ext cx="6629401" cy="3718569"/>
          </a:xfrm>
          <a:prstGeom prst="rect">
            <a:avLst/>
          </a:prstGeom>
          <a:noFill/>
          <a:ln>
            <a:noFill/>
          </a:ln>
        </p:spPr>
      </p:pic>
      <p:sp>
        <p:nvSpPr>
          <p:cNvPr id="629" name="Google Shape;629;p93"/>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corrects some errors in the code</a:t>
            </a:r>
            <a:endParaRPr sz="2700">
              <a:solidFill>
                <a:schemeClr val="dk1"/>
              </a:solidFill>
              <a:latin typeface="Calibri"/>
              <a:ea typeface="Calibri"/>
              <a:cs typeface="Calibri"/>
              <a:sym typeface="Calibri"/>
            </a:endParaRPr>
          </a:p>
          <a:p>
            <a:pPr algn="ctr"/>
            <a:r>
              <a:rPr lang="en-GB" sz="2700">
                <a:solidFill>
                  <a:schemeClr val="dk1"/>
                </a:solidFill>
                <a:latin typeface="Calibri"/>
                <a:ea typeface="Calibri"/>
                <a:cs typeface="Calibri"/>
                <a:sym typeface="Calibri"/>
              </a:rPr>
              <a:t>&amp; pushes correction back to repo</a:t>
            </a:r>
            <a:endParaRPr sz="2700">
              <a:solidFill>
                <a:schemeClr val="dk1"/>
              </a:solidFill>
              <a:latin typeface="Calibri"/>
              <a:ea typeface="Calibri"/>
              <a:cs typeface="Calibri"/>
              <a:sym typeface="Calibri"/>
            </a:endParaRPr>
          </a:p>
        </p:txBody>
      </p:sp>
      <p:pic>
        <p:nvPicPr>
          <p:cNvPr id="630" name="Google Shape;630;p9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65476" y="1133212"/>
            <a:ext cx="6629399" cy="35053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9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03894" y="964406"/>
            <a:ext cx="5499488" cy="4110525"/>
          </a:xfrm>
          <a:prstGeom prst="rect">
            <a:avLst/>
          </a:prstGeom>
          <a:noFill/>
          <a:ln>
            <a:noFill/>
          </a:ln>
        </p:spPr>
      </p:pic>
      <p:sp>
        <p:nvSpPr>
          <p:cNvPr id="636" name="Google Shape;636;p94"/>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corrects some errors in the code</a:t>
            </a:r>
            <a:endParaRPr sz="2700">
              <a:solidFill>
                <a:schemeClr val="dk1"/>
              </a:solidFill>
              <a:latin typeface="Calibri"/>
              <a:ea typeface="Calibri"/>
              <a:cs typeface="Calibri"/>
              <a:sym typeface="Calibri"/>
            </a:endParaRPr>
          </a:p>
          <a:p>
            <a:pPr algn="ctr"/>
            <a:r>
              <a:rPr lang="en-GB" sz="2700">
                <a:solidFill>
                  <a:schemeClr val="dk1"/>
                </a:solidFill>
                <a:latin typeface="Calibri"/>
                <a:ea typeface="Calibri"/>
                <a:cs typeface="Calibri"/>
                <a:sym typeface="Calibri"/>
              </a:rPr>
              <a:t>&amp; pushes correction back to repo</a:t>
            </a:r>
            <a:endParaRPr sz="27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7300" y="662925"/>
            <a:ext cx="6629402" cy="3385334"/>
          </a:xfrm>
          <a:prstGeom prst="rect">
            <a:avLst/>
          </a:prstGeom>
          <a:noFill/>
          <a:ln>
            <a:noFill/>
          </a:ln>
        </p:spPr>
      </p:pic>
      <p:sp>
        <p:nvSpPr>
          <p:cNvPr id="648" name="Google Shape;648;p96"/>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a:solidFill>
                  <a:schemeClr val="dk1"/>
                </a:solidFill>
                <a:latin typeface="Calibri"/>
                <a:ea typeface="Calibri"/>
                <a:cs typeface="Calibri"/>
                <a:sym typeface="Calibri"/>
              </a:rPr>
              <a:t>Collaborator closes the issue</a:t>
            </a:r>
            <a:endParaRPr sz="27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7"/>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Creating and resolving issues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AE59CA2-42FE-4F77-C488-85AC75855F43}"/>
              </a:ext>
            </a:extLst>
          </p:cNvPr>
          <p:cNvSpPr txBox="1">
            <a:spLocks/>
          </p:cNvSpPr>
          <p:nvPr/>
        </p:nvSpPr>
        <p:spPr>
          <a:xfrm>
            <a:off x="362243" y="808891"/>
            <a:ext cx="8419513" cy="429258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542925" marR="0" lvl="0" indent="-457200" algn="l" defTabSz="914400" rtl="0" eaLnBrk="1" fontAlgn="auto" latinLnBrk="0" hangingPunct="1">
              <a:lnSpc>
                <a:spcPct val="90000"/>
              </a:lnSpc>
              <a:spcBef>
                <a:spcPts val="563"/>
              </a:spcBef>
              <a:spcAft>
                <a:spcPts val="0"/>
              </a:spcAft>
              <a:buClr>
                <a:srgbClr val="000000"/>
              </a:buClr>
              <a:buSzPts val="1800"/>
              <a:buFont typeface="+mj-lt"/>
              <a:buAutoNum type="arabicPeriod"/>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Everyone create an issue for your repo and assign it – either to yourself or another group member (make sure everyone is assigned at least one).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       Examples:</a:t>
            </a: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Update the </a:t>
            </a:r>
            <a:r>
              <a:rPr lang="en-US" dirty="0">
                <a:solidFill>
                  <a:srgbClr val="000000"/>
                </a:solidFill>
              </a:rPr>
              <a:t>README to provide more info about the repo</a:t>
            </a: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Fix a bug you noticed while trying to run the code</a:t>
            </a:r>
          </a:p>
          <a:p>
            <a:pPr lvl="1">
              <a:spcBef>
                <a:spcPts val="563"/>
              </a:spcBef>
              <a:buClr>
                <a:srgbClr val="000000"/>
              </a:buClr>
              <a:buFont typeface="Arial" panose="020B0604020202020204" pitchFamily="34" charset="0"/>
              <a:buChar char="•"/>
            </a:pPr>
            <a:r>
              <a:rPr lang="en-US" dirty="0">
                <a:solidFill>
                  <a:srgbClr val="000000"/>
                </a:solidFill>
              </a:rPr>
              <a:t>Change the plot </a:t>
            </a:r>
            <a:r>
              <a:rPr lang="en-US" dirty="0" err="1">
                <a:solidFill>
                  <a:srgbClr val="000000"/>
                </a:solidFill>
              </a:rPr>
              <a:t>colour</a:t>
            </a:r>
            <a:endParaRPr lang="en-US" dirty="0">
              <a:solidFill>
                <a:srgbClr val="000000"/>
              </a:solidFill>
            </a:endParaRPr>
          </a:p>
          <a:p>
            <a:pPr lvl="1">
              <a:spcBef>
                <a:spcPts val="563"/>
              </a:spcBef>
              <a:buClr>
                <a:srgbClr val="000000"/>
              </a:buClr>
              <a:buFont typeface="Arial" panose="020B0604020202020204" pitchFamily="34" charset="0"/>
              <a:buChar char="•"/>
            </a:pPr>
            <a:r>
              <a:rPr kumimoji="0" lang="en-US" b="0" i="0" u="none" strike="noStrike" kern="0" cap="none" spc="0" normalizeH="0" baseline="0" noProof="0" dirty="0">
                <a:ln>
                  <a:noFill/>
                </a:ln>
                <a:solidFill>
                  <a:srgbClr val="000000"/>
                </a:solidFill>
                <a:effectLst/>
                <a:uLnTx/>
                <a:uFillTx/>
                <a:latin typeface="Calibri"/>
                <a:cs typeface="Calibri"/>
                <a:sym typeface="Calibri"/>
              </a:rPr>
              <a:t>Create a rival plot in your </a:t>
            </a:r>
            <a:r>
              <a:rPr kumimoji="0" lang="en-US" b="0" i="0" u="none" strike="noStrike" kern="0" cap="none" spc="0" normalizeH="0" baseline="0" noProof="0" dirty="0" err="1">
                <a:ln>
                  <a:noFill/>
                </a:ln>
                <a:solidFill>
                  <a:srgbClr val="000000"/>
                </a:solidFill>
                <a:effectLst/>
                <a:uLnTx/>
                <a:uFillTx/>
                <a:latin typeface="Calibri"/>
                <a:cs typeface="Calibri"/>
                <a:sym typeface="Calibri"/>
              </a:rPr>
              <a:t>favourite</a:t>
            </a:r>
            <a:r>
              <a:rPr kumimoji="0" lang="en-US" b="0" i="0" u="none" strike="noStrike" kern="0" cap="none" spc="0" normalizeH="0" baseline="0" noProof="0" dirty="0">
                <a:ln>
                  <a:noFill/>
                </a:ln>
                <a:solidFill>
                  <a:srgbClr val="000000"/>
                </a:solidFill>
                <a:effectLst/>
                <a:uLnTx/>
                <a:uFillTx/>
                <a:latin typeface="Calibri"/>
                <a:cs typeface="Calibri"/>
                <a:sym typeface="Calibri"/>
              </a:rPr>
              <a:t> alternative software…</a:t>
            </a:r>
          </a:p>
          <a:p>
            <a:pPr marL="542925" indent="-457200">
              <a:buClr>
                <a:srgbClr val="000000"/>
              </a:buClr>
              <a:buFont typeface="+mj-lt"/>
              <a:buAutoNum type="arabicPeriod" startAt="2"/>
            </a:pPr>
            <a:endParaRPr kumimoji="0" lang="en-US" b="0" i="0" u="none" strike="noStrike" kern="0" cap="none" spc="0" normalizeH="0" baseline="0" noProof="0" dirty="0">
              <a:ln>
                <a:noFill/>
              </a:ln>
              <a:solidFill>
                <a:srgbClr val="000000"/>
              </a:solidFill>
              <a:effectLst/>
              <a:uLnTx/>
              <a:uFillTx/>
              <a:latin typeface="Calibri"/>
              <a:cs typeface="Calibri"/>
              <a:sym typeface="Calibri"/>
            </a:endParaRPr>
          </a:p>
          <a:p>
            <a:pPr marL="542925" indent="-457200">
              <a:buClr>
                <a:srgbClr val="000000"/>
              </a:buClr>
              <a:buFont typeface="+mj-lt"/>
              <a:buAutoNum type="arabicPeriod" startAt="2"/>
            </a:pPr>
            <a:r>
              <a:rPr kumimoji="0" lang="en-US" b="0" i="0" u="none" strike="noStrike" kern="0" cap="none" spc="0" normalizeH="0" baseline="0" noProof="0" dirty="0">
                <a:ln>
                  <a:noFill/>
                </a:ln>
                <a:solidFill>
                  <a:srgbClr val="000000"/>
                </a:solidFill>
                <a:effectLst/>
                <a:uLnTx/>
                <a:uFillTx/>
                <a:latin typeface="Calibri"/>
                <a:cs typeface="Calibri"/>
                <a:sym typeface="Calibri"/>
              </a:rPr>
              <a:t>Work on fixing your assigned issue (trying not to work on the same file at the same time as someone else) and push the changes to GitHub</a:t>
            </a:r>
          </a:p>
          <a:p>
            <a:pPr marL="542925" indent="-457200">
              <a:buClr>
                <a:srgbClr val="000000"/>
              </a:buClr>
              <a:buFont typeface="+mj-lt"/>
              <a:buAutoNum type="arabicPeriod" startAt="2"/>
            </a:pPr>
            <a:endParaRPr lang="en-US" dirty="0">
              <a:solidFill>
                <a:srgbClr val="000000"/>
              </a:solidFill>
            </a:endParaRPr>
          </a:p>
          <a:p>
            <a:pPr marL="542925" indent="-457200">
              <a:buClr>
                <a:srgbClr val="000000"/>
              </a:buClr>
              <a:buFont typeface="+mj-lt"/>
              <a:buAutoNum type="arabicPeriod" startAt="2"/>
            </a:pPr>
            <a:r>
              <a:rPr lang="en-US" dirty="0">
                <a:solidFill>
                  <a:srgbClr val="000000"/>
                </a:solidFill>
              </a:rPr>
              <a:t>Mark your issue as resolved</a:t>
            </a:r>
            <a:endParaRPr kumimoji="0" lang="en-US"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2F5FE388-BDC3-4807-415F-46BCC50CC17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15B3711F-C0E3-AFF7-3507-B90913E79B79}"/>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A662529D-CCBE-15FB-B7BA-BAB038925353}"/>
              </a:ext>
            </a:extLst>
          </p:cNvPr>
          <p:cNvSpPr txBox="1">
            <a:spLocks/>
          </p:cNvSpPr>
          <p:nvPr/>
        </p:nvSpPr>
        <p:spPr>
          <a:xfrm>
            <a:off x="362243" y="963637"/>
            <a:ext cx="8419513" cy="203981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Disaster strikes – someone has accidentally deleted the data file from your repo and everyone has already pulled the change. </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kumimoji="0" lang="en-US" sz="2100" b="0" i="0" u="none" strike="noStrike" kern="0" cap="none" spc="0" normalizeH="0" baseline="0" noProof="0" dirty="0">
                <a:ln>
                  <a:noFill/>
                </a:ln>
                <a:solidFill>
                  <a:srgbClr val="000000"/>
                </a:solidFill>
                <a:effectLst/>
                <a:uLnTx/>
                <a:uFillTx/>
                <a:latin typeface="Calibri"/>
                <a:cs typeface="Calibri"/>
                <a:sym typeface="Calibri"/>
              </a:rPr>
              <a:t>How do we recover the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a:p>
            <a:pPr marL="342900" marR="0" lvl="0" indent="-257175" algn="l" defTabSz="914400" rtl="0" eaLnBrk="1" fontAlgn="auto" latinLnBrk="0" hangingPunct="1">
              <a:lnSpc>
                <a:spcPct val="90000"/>
              </a:lnSpc>
              <a:spcBef>
                <a:spcPts val="563"/>
              </a:spcBef>
              <a:spcAft>
                <a:spcPts val="0"/>
              </a:spcAft>
              <a:buClr>
                <a:srgbClr val="000000"/>
              </a:buClr>
              <a:buSzPts val="1800"/>
              <a:buFont typeface="Arial"/>
              <a:buChar char="•"/>
              <a:tabLst/>
              <a:defRPr/>
            </a:pPr>
            <a:endParaRPr kumimoji="0" lang="en-US" sz="21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8530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509FB279-61C9-6597-3EF1-3C6378EA3A5B}"/>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89BC74D4-4005-5706-0A37-ADE32F118248}"/>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CA9DF72-A1B8-873B-8B56-9495AE2EBC8C}"/>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your GitHub repo online, and look through the commits to find the one where the file was deleted</a:t>
            </a:r>
          </a:p>
        </p:txBody>
      </p:sp>
      <p:pic>
        <p:nvPicPr>
          <p:cNvPr id="2" name="Picture 1">
            <a:extLst>
              <a:ext uri="{FF2B5EF4-FFF2-40B4-BE49-F238E27FC236}">
                <a16:creationId xmlns:a16="http://schemas.microsoft.com/office/drawing/2014/main" id="{82DD7B46-DFF9-7C45-7F96-D917C93B1F92}"/>
              </a:ext>
            </a:extLst>
          </p:cNvPr>
          <p:cNvPicPr>
            <a:picLocks noChangeAspect="1"/>
          </p:cNvPicPr>
          <p:nvPr/>
        </p:nvPicPr>
        <p:blipFill>
          <a:blip r:embed="rId3"/>
          <a:stretch>
            <a:fillRect/>
          </a:stretch>
        </p:blipFill>
        <p:spPr>
          <a:xfrm>
            <a:off x="1516462" y="1407511"/>
            <a:ext cx="6111073" cy="3735989"/>
          </a:xfrm>
          <a:prstGeom prst="rect">
            <a:avLst/>
          </a:prstGeom>
        </p:spPr>
      </p:pic>
      <p:sp>
        <p:nvSpPr>
          <p:cNvPr id="4" name="Google Shape;602;p89">
            <a:extLst>
              <a:ext uri="{FF2B5EF4-FFF2-40B4-BE49-F238E27FC236}">
                <a16:creationId xmlns:a16="http://schemas.microsoft.com/office/drawing/2014/main" id="{D974D6EF-280E-093A-5424-FF29832BCBBE}"/>
              </a:ext>
            </a:extLst>
          </p:cNvPr>
          <p:cNvSpPr/>
          <p:nvPr/>
        </p:nvSpPr>
        <p:spPr>
          <a:xfrm>
            <a:off x="5106571" y="1941342"/>
            <a:ext cx="633047" cy="27432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358029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8B0409B-9946-95A5-3799-F5D01FA7F80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D19C5A2E-B42F-234E-CF24-1A651FDEBC86}"/>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FE137C18-B340-322F-D35F-B814B7723E04}"/>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your GitHub repo online, and look through the commits to find the one where the file was deleted</a:t>
            </a:r>
          </a:p>
        </p:txBody>
      </p:sp>
      <p:pic>
        <p:nvPicPr>
          <p:cNvPr id="5" name="Picture 4">
            <a:extLst>
              <a:ext uri="{FF2B5EF4-FFF2-40B4-BE49-F238E27FC236}">
                <a16:creationId xmlns:a16="http://schemas.microsoft.com/office/drawing/2014/main" id="{1FFBF99D-E0F7-1EF7-9E9E-317334302120}"/>
              </a:ext>
            </a:extLst>
          </p:cNvPr>
          <p:cNvPicPr>
            <a:picLocks noChangeAspect="1"/>
          </p:cNvPicPr>
          <p:nvPr/>
        </p:nvPicPr>
        <p:blipFill>
          <a:blip r:embed="rId3"/>
          <a:stretch>
            <a:fillRect/>
          </a:stretch>
        </p:blipFill>
        <p:spPr>
          <a:xfrm>
            <a:off x="1472912" y="1406286"/>
            <a:ext cx="6332552" cy="3538508"/>
          </a:xfrm>
          <a:prstGeom prst="rect">
            <a:avLst/>
          </a:prstGeom>
        </p:spPr>
      </p:pic>
      <p:sp>
        <p:nvSpPr>
          <p:cNvPr id="4" name="Google Shape;602;p89">
            <a:extLst>
              <a:ext uri="{FF2B5EF4-FFF2-40B4-BE49-F238E27FC236}">
                <a16:creationId xmlns:a16="http://schemas.microsoft.com/office/drawing/2014/main" id="{377AE451-2A59-F666-FADB-C1EC3A480C3B}"/>
              </a:ext>
            </a:extLst>
          </p:cNvPr>
          <p:cNvSpPr/>
          <p:nvPr/>
        </p:nvSpPr>
        <p:spPr>
          <a:xfrm>
            <a:off x="1744393" y="4002259"/>
            <a:ext cx="1892105" cy="337624"/>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181021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1E4A5AB7-92A3-F389-9124-C96DCFB25AD8}"/>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86331ED2-C46D-8FF9-FAAD-BD5329576E8E}"/>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4AC6627D-BF05-D088-A8D8-E406105BB7FB}"/>
              </a:ext>
            </a:extLst>
          </p:cNvPr>
          <p:cNvSpPr txBox="1">
            <a:spLocks/>
          </p:cNvSpPr>
          <p:nvPr/>
        </p:nvSpPr>
        <p:spPr>
          <a:xfrm>
            <a:off x="362243" y="633047"/>
            <a:ext cx="841951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Go to the preceding commit and select “Browse repository at this point”</a:t>
            </a:r>
          </a:p>
        </p:txBody>
      </p:sp>
      <p:pic>
        <p:nvPicPr>
          <p:cNvPr id="2" name="Picture 1">
            <a:extLst>
              <a:ext uri="{FF2B5EF4-FFF2-40B4-BE49-F238E27FC236}">
                <a16:creationId xmlns:a16="http://schemas.microsoft.com/office/drawing/2014/main" id="{516AF2AF-3732-8170-F8AA-ED31336EB1DF}"/>
              </a:ext>
            </a:extLst>
          </p:cNvPr>
          <p:cNvPicPr>
            <a:picLocks noChangeAspect="1"/>
          </p:cNvPicPr>
          <p:nvPr/>
        </p:nvPicPr>
        <p:blipFill>
          <a:blip r:embed="rId3"/>
          <a:stretch>
            <a:fillRect/>
          </a:stretch>
        </p:blipFill>
        <p:spPr>
          <a:xfrm>
            <a:off x="1696915" y="1448073"/>
            <a:ext cx="5702692" cy="3582886"/>
          </a:xfrm>
          <a:prstGeom prst="rect">
            <a:avLst/>
          </a:prstGeom>
        </p:spPr>
      </p:pic>
      <p:sp>
        <p:nvSpPr>
          <p:cNvPr id="4" name="Google Shape;602;p89">
            <a:extLst>
              <a:ext uri="{FF2B5EF4-FFF2-40B4-BE49-F238E27FC236}">
                <a16:creationId xmlns:a16="http://schemas.microsoft.com/office/drawing/2014/main" id="{8984C4BC-C023-A7C0-6CDE-6F16037A1BC3}"/>
              </a:ext>
            </a:extLst>
          </p:cNvPr>
          <p:cNvSpPr/>
          <p:nvPr/>
        </p:nvSpPr>
        <p:spPr>
          <a:xfrm>
            <a:off x="6231988" y="4065563"/>
            <a:ext cx="1215097" cy="965396"/>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1479617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A76F9911-67EF-5392-9654-EC3A9A36686E}"/>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F4E98BB6-8971-57DE-E124-5B8CBD1BD738}"/>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A56B5FDC-DBF4-EE89-24C7-90F5128334FD}"/>
              </a:ext>
            </a:extLst>
          </p:cNvPr>
          <p:cNvSpPr txBox="1">
            <a:spLocks/>
          </p:cNvSpPr>
          <p:nvPr/>
        </p:nvSpPr>
        <p:spPr>
          <a:xfrm>
            <a:off x="316523" y="633047"/>
            <a:ext cx="846523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Locate and click on the deleted file in the old version of the repository</a:t>
            </a:r>
          </a:p>
        </p:txBody>
      </p:sp>
      <p:pic>
        <p:nvPicPr>
          <p:cNvPr id="5" name="Picture 4">
            <a:extLst>
              <a:ext uri="{FF2B5EF4-FFF2-40B4-BE49-F238E27FC236}">
                <a16:creationId xmlns:a16="http://schemas.microsoft.com/office/drawing/2014/main" id="{0A56168F-F472-DB30-62DA-5C3C8C5AA7E7}"/>
              </a:ext>
            </a:extLst>
          </p:cNvPr>
          <p:cNvPicPr>
            <a:picLocks noChangeAspect="1"/>
          </p:cNvPicPr>
          <p:nvPr/>
        </p:nvPicPr>
        <p:blipFill>
          <a:blip r:embed="rId3"/>
          <a:stretch>
            <a:fillRect/>
          </a:stretch>
        </p:blipFill>
        <p:spPr>
          <a:xfrm>
            <a:off x="1696915" y="1171022"/>
            <a:ext cx="5371026" cy="3714864"/>
          </a:xfrm>
          <a:prstGeom prst="rect">
            <a:avLst/>
          </a:prstGeom>
        </p:spPr>
      </p:pic>
      <p:sp>
        <p:nvSpPr>
          <p:cNvPr id="4" name="Google Shape;602;p89">
            <a:extLst>
              <a:ext uri="{FF2B5EF4-FFF2-40B4-BE49-F238E27FC236}">
                <a16:creationId xmlns:a16="http://schemas.microsoft.com/office/drawing/2014/main" id="{2C7882A6-E0A6-75E4-99F1-EE4C5BC579F7}"/>
              </a:ext>
            </a:extLst>
          </p:cNvPr>
          <p:cNvSpPr/>
          <p:nvPr/>
        </p:nvSpPr>
        <p:spPr>
          <a:xfrm>
            <a:off x="1696915" y="3123029"/>
            <a:ext cx="5435746" cy="295422"/>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347852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9FF74E4B-2C40-9D71-F158-C76153E63FB2}"/>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DD03757F-E482-A2CF-258B-28366A9C24F2}"/>
              </a:ext>
            </a:extLst>
          </p:cNvPr>
          <p:cNvSpPr txBox="1"/>
          <p:nvPr/>
        </p:nvSpPr>
        <p:spPr>
          <a:xfrm>
            <a:off x="1201781" y="42019"/>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Recovering lost files</a:t>
            </a:r>
            <a:endParaRPr sz="2700" dirty="0">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202D0C32-220D-999D-C4CF-1AAC6594187E}"/>
              </a:ext>
            </a:extLst>
          </p:cNvPr>
          <p:cNvSpPr txBox="1">
            <a:spLocks/>
          </p:cNvSpPr>
          <p:nvPr/>
        </p:nvSpPr>
        <p:spPr>
          <a:xfrm>
            <a:off x="316523" y="633047"/>
            <a:ext cx="8465233" cy="41077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2900" marR="0" lvl="0" indent="-257175" algn="l" rtl="0">
              <a:lnSpc>
                <a:spcPct val="90000"/>
              </a:lnSpc>
              <a:spcBef>
                <a:spcPts val="563"/>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685800" marR="0" lvl="1" indent="-257175" algn="l" rtl="0">
              <a:lnSpc>
                <a:spcPct val="90000"/>
              </a:lnSpc>
              <a:spcBef>
                <a:spcPts val="28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028700" marR="0" lvl="2" indent="-257175" algn="l" rtl="0">
              <a:lnSpc>
                <a:spcPct val="90000"/>
              </a:lnSpc>
              <a:spcBef>
                <a:spcPts val="281"/>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281"/>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Download the deleted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dirty="0">
                <a:solidFill>
                  <a:srgbClr val="000000"/>
                </a:solidFill>
              </a:rPr>
              <a:t>Add the downloaded file back into your repo and push back to GitHub. Everyone can the pull the restored file.</a:t>
            </a: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endParaRPr lang="en-US" dirty="0">
              <a:solidFill>
                <a:srgbClr val="000000"/>
              </a:solidFill>
            </a:endParaRPr>
          </a:p>
          <a:p>
            <a:pPr marL="85725" marR="0" lvl="0" indent="0" algn="l" defTabSz="914400" rtl="0" eaLnBrk="1" fontAlgn="auto" latinLnBrk="0" hangingPunct="1">
              <a:lnSpc>
                <a:spcPct val="90000"/>
              </a:lnSpc>
              <a:spcBef>
                <a:spcPts val="563"/>
              </a:spcBef>
              <a:spcAft>
                <a:spcPts val="0"/>
              </a:spcAft>
              <a:buClr>
                <a:srgbClr val="000000"/>
              </a:buClr>
              <a:buSzPts val="1800"/>
              <a:buNone/>
              <a:tabLst/>
              <a:defRPr/>
            </a:pPr>
            <a:r>
              <a:rPr lang="en-US" b="1" dirty="0">
                <a:solidFill>
                  <a:srgbClr val="000000"/>
                </a:solidFill>
              </a:rPr>
              <a:t>In your groups, try deleting the data file from your repo and recovering it from GitHub.</a:t>
            </a:r>
          </a:p>
        </p:txBody>
      </p:sp>
      <p:pic>
        <p:nvPicPr>
          <p:cNvPr id="2" name="Picture 1">
            <a:extLst>
              <a:ext uri="{FF2B5EF4-FFF2-40B4-BE49-F238E27FC236}">
                <a16:creationId xmlns:a16="http://schemas.microsoft.com/office/drawing/2014/main" id="{90EE8615-D7FE-5F40-7976-C948B5FD3383}"/>
              </a:ext>
            </a:extLst>
          </p:cNvPr>
          <p:cNvPicPr>
            <a:picLocks noChangeAspect="1"/>
          </p:cNvPicPr>
          <p:nvPr/>
        </p:nvPicPr>
        <p:blipFill>
          <a:blip r:embed="rId3"/>
          <a:stretch>
            <a:fillRect/>
          </a:stretch>
        </p:blipFill>
        <p:spPr>
          <a:xfrm>
            <a:off x="439510" y="1205125"/>
            <a:ext cx="8219257" cy="1045707"/>
          </a:xfrm>
          <a:prstGeom prst="rect">
            <a:avLst/>
          </a:prstGeom>
        </p:spPr>
      </p:pic>
      <p:sp>
        <p:nvSpPr>
          <p:cNvPr id="4" name="Google Shape;602;p89">
            <a:extLst>
              <a:ext uri="{FF2B5EF4-FFF2-40B4-BE49-F238E27FC236}">
                <a16:creationId xmlns:a16="http://schemas.microsoft.com/office/drawing/2014/main" id="{47AA10D1-0A07-87C7-334B-79256A65E63A}"/>
              </a:ext>
            </a:extLst>
          </p:cNvPr>
          <p:cNvSpPr/>
          <p:nvPr/>
        </p:nvSpPr>
        <p:spPr>
          <a:xfrm>
            <a:off x="8032652" y="1800665"/>
            <a:ext cx="261710" cy="274320"/>
          </a:xfrm>
          <a:prstGeom prst="rect">
            <a:avLst/>
          </a:prstGeom>
          <a:noFill/>
          <a:ln w="285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Tree>
    <p:extLst>
      <p:ext uri="{BB962C8B-B14F-4D97-AF65-F5344CB8AC3E}">
        <p14:creationId xmlns:p14="http://schemas.microsoft.com/office/powerpoint/2010/main" val="145186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title"/>
          </p:nvPr>
        </p:nvSpPr>
        <p:spPr>
          <a:xfrm>
            <a:off x="1371600" y="916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285" name="Google Shape;285;p47"/>
          <p:cNvSpPr txBox="1">
            <a:spLocks noGrp="1"/>
          </p:cNvSpPr>
          <p:nvPr>
            <p:ph type="body" idx="1"/>
          </p:nvPr>
        </p:nvSpPr>
        <p:spPr>
          <a:xfrm>
            <a:off x="1371600" y="948938"/>
            <a:ext cx="6172200" cy="3394575"/>
          </a:xfrm>
          <a:prstGeom prst="rect">
            <a:avLst/>
          </a:prstGeom>
        </p:spPr>
        <p:txBody>
          <a:bodyPr spcFirstLastPara="1" vert="horz" wrap="square" lIns="68569" tIns="34275" rIns="68569" bIns="34275" rtlCol="0" anchor="t" anchorCtr="0">
            <a:normAutofit/>
          </a:bodyPr>
          <a:lstStyle/>
          <a:p>
            <a:pPr>
              <a:buChar char="-"/>
            </a:pPr>
            <a:r>
              <a:rPr lang="en-GB"/>
              <a:t>Don’t lose sight of the ‘so what’ question!</a:t>
            </a:r>
            <a:endParaRPr/>
          </a:p>
          <a:p>
            <a:pPr>
              <a:spcBef>
                <a:spcPts val="0"/>
              </a:spcBef>
              <a:buChar char="-"/>
            </a:pPr>
            <a:endParaRPr/>
          </a:p>
          <a:p>
            <a:pPr marL="685800" indent="0">
              <a:buNone/>
            </a:pPr>
            <a:endParaRPr/>
          </a:p>
          <a:p>
            <a:pPr marL="0" indent="0">
              <a:buNone/>
            </a:pPr>
            <a:endParaRPr/>
          </a:p>
        </p:txBody>
      </p:sp>
      <p:pic>
        <p:nvPicPr>
          <p:cNvPr id="286" name="Google Shape;286;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7" name="Google Shape;287;p4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8" name="Google Shape;288;p4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89" name="Google Shape;289;p4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0" name="Google Shape;290;p4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1" name="Google Shape;291;p4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2" name="Google Shape;292;p4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3" name="Google Shape;293;p4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4" name="Google Shape;294;p47"/>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5" name="Google Shape;295;p47"/>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6" name="Google Shape;296;p47"/>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7" name="Google Shape;297;p47"/>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pic>
        <p:nvPicPr>
          <p:cNvPr id="298" name="Google Shape;298;p47"/>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1143001" y="884"/>
            <a:ext cx="6857999" cy="5141734"/>
          </a:xfrm>
          <a:prstGeom prst="rect">
            <a:avLst/>
          </a:prstGeom>
          <a:noFill/>
          <a:ln>
            <a:noFill/>
          </a:ln>
        </p:spPr>
      </p:pic>
    </p:spTree>
    <p:extLst>
      <p:ext uri="{BB962C8B-B14F-4D97-AF65-F5344CB8AC3E}">
        <p14:creationId xmlns:p14="http://schemas.microsoft.com/office/powerpoint/2010/main" val="396889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5BDF14C2-9A37-A78D-E094-45C4E1C2763C}"/>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07CEACE5-B70F-363F-97AD-33AEF5A5DF24}"/>
              </a:ext>
            </a:extLst>
          </p:cNvPr>
          <p:cNvSpPr txBox="1"/>
          <p:nvPr/>
        </p:nvSpPr>
        <p:spPr>
          <a:xfrm>
            <a:off x="1201725" y="2148651"/>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Bonus R trick!</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59119E5C-C580-1959-6CF5-092C152E6F36}"/>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spTree>
    <p:extLst>
      <p:ext uri="{BB962C8B-B14F-4D97-AF65-F5344CB8AC3E}">
        <p14:creationId xmlns:p14="http://schemas.microsoft.com/office/powerpoint/2010/main" val="328811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F3945FF0-DE00-410A-D206-A9AB29E848AC}"/>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54163926-0BF9-3678-8D69-87F8201EAC7C}"/>
              </a:ext>
            </a:extLst>
          </p:cNvPr>
          <p:cNvSpPr txBox="1"/>
          <p:nvPr/>
        </p:nvSpPr>
        <p:spPr>
          <a:xfrm>
            <a:off x="1246841" y="73447"/>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Did the venue preference </a:t>
            </a:r>
            <a:r>
              <a:rPr lang="en-GB" sz="2700" dirty="0" err="1">
                <a:solidFill>
                  <a:schemeClr val="dk1"/>
                </a:solidFill>
                <a:latin typeface="Calibri"/>
                <a:ea typeface="Calibri"/>
                <a:cs typeface="Calibri"/>
                <a:sym typeface="Calibri"/>
              </a:rPr>
              <a:t>barchart</a:t>
            </a:r>
            <a:r>
              <a:rPr lang="en-GB" sz="2700" dirty="0">
                <a:solidFill>
                  <a:schemeClr val="dk1"/>
                </a:solidFill>
                <a:latin typeface="Calibri"/>
                <a:ea typeface="Calibri"/>
                <a:cs typeface="Calibri"/>
                <a:sym typeface="Calibri"/>
              </a:rPr>
              <a:t> work?</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16BA3883-E8E6-619B-229D-9981FC6827CC}"/>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grpSp>
        <p:nvGrpSpPr>
          <p:cNvPr id="6" name="Graphic 2">
            <a:extLst>
              <a:ext uri="{FF2B5EF4-FFF2-40B4-BE49-F238E27FC236}">
                <a16:creationId xmlns:a16="http://schemas.microsoft.com/office/drawing/2014/main" id="{981B4D27-1879-4034-BFFE-2CE290319B9E}"/>
              </a:ext>
            </a:extLst>
          </p:cNvPr>
          <p:cNvGrpSpPr/>
          <p:nvPr/>
        </p:nvGrpSpPr>
        <p:grpSpPr>
          <a:xfrm>
            <a:off x="1841841" y="776353"/>
            <a:ext cx="4814930" cy="3164643"/>
            <a:chOff x="797482" y="1024579"/>
            <a:chExt cx="6419906" cy="4219524"/>
          </a:xfrm>
        </p:grpSpPr>
        <p:sp>
          <p:nvSpPr>
            <p:cNvPr id="7" name="Freeform 6">
              <a:extLst>
                <a:ext uri="{FF2B5EF4-FFF2-40B4-BE49-F238E27FC236}">
                  <a16:creationId xmlns:a16="http://schemas.microsoft.com/office/drawing/2014/main" id="{30ADB9D0-A97E-E978-E1E9-AD2BBCD0169E}"/>
                </a:ext>
              </a:extLst>
            </p:cNvPr>
            <p:cNvSpPr/>
            <p:nvPr/>
          </p:nvSpPr>
          <p:spPr>
            <a:xfrm>
              <a:off x="797482" y="4412889"/>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8" name="Freeform 7">
              <a:extLst>
                <a:ext uri="{FF2B5EF4-FFF2-40B4-BE49-F238E27FC236}">
                  <a16:creationId xmlns:a16="http://schemas.microsoft.com/office/drawing/2014/main" id="{46759DEF-D4B7-A1C5-2E24-7F6F887C1BDE}"/>
                </a:ext>
              </a:extLst>
            </p:cNvPr>
            <p:cNvSpPr/>
            <p:nvPr/>
          </p:nvSpPr>
          <p:spPr>
            <a:xfrm>
              <a:off x="797482" y="3134281"/>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9E455EFA-D85E-6FB4-B953-A04316652646}"/>
                </a:ext>
              </a:extLst>
            </p:cNvPr>
            <p:cNvSpPr/>
            <p:nvPr/>
          </p:nvSpPr>
          <p:spPr>
            <a:xfrm>
              <a:off x="797482" y="1855674"/>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9C97A12A-D177-4DFF-E42F-A80ECD26BBA2}"/>
                </a:ext>
              </a:extLst>
            </p:cNvPr>
            <p:cNvSpPr/>
            <p:nvPr/>
          </p:nvSpPr>
          <p:spPr>
            <a:xfrm>
              <a:off x="797482" y="5052313"/>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71720218-5DD1-1BA3-7718-11B98DE3D240}"/>
                </a:ext>
              </a:extLst>
            </p:cNvPr>
            <p:cNvSpPr/>
            <p:nvPr/>
          </p:nvSpPr>
          <p:spPr>
            <a:xfrm>
              <a:off x="797482" y="3773585"/>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AA225102-A373-323B-C20E-53477CED2524}"/>
                </a:ext>
              </a:extLst>
            </p:cNvPr>
            <p:cNvSpPr/>
            <p:nvPr/>
          </p:nvSpPr>
          <p:spPr>
            <a:xfrm>
              <a:off x="797482" y="2494978"/>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962E156B-0BFF-BB3B-703A-5F35466CE738}"/>
                </a:ext>
              </a:extLst>
            </p:cNvPr>
            <p:cNvSpPr/>
            <p:nvPr/>
          </p:nvSpPr>
          <p:spPr>
            <a:xfrm>
              <a:off x="797482" y="1216370"/>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A46F98F1-29A0-C703-C02E-40916A025F49}"/>
                </a:ext>
              </a:extLst>
            </p:cNvPr>
            <p:cNvSpPr/>
            <p:nvPr/>
          </p:nvSpPr>
          <p:spPr>
            <a:xfrm>
              <a:off x="1332554"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B315DF5B-E032-BDB3-D6E0-76A9E050694C}"/>
                </a:ext>
              </a:extLst>
            </p:cNvPr>
            <p:cNvSpPr/>
            <p:nvPr/>
          </p:nvSpPr>
          <p:spPr>
            <a:xfrm>
              <a:off x="2224101"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4CF5C92D-EFDB-8674-48FE-743A61B62421}"/>
                </a:ext>
              </a:extLst>
            </p:cNvPr>
            <p:cNvSpPr/>
            <p:nvPr/>
          </p:nvSpPr>
          <p:spPr>
            <a:xfrm>
              <a:off x="3115768"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DBA01F3C-3E0E-3E35-0CC1-3C8E74ED5BBC}"/>
                </a:ext>
              </a:extLst>
            </p:cNvPr>
            <p:cNvSpPr/>
            <p:nvPr/>
          </p:nvSpPr>
          <p:spPr>
            <a:xfrm>
              <a:off x="4007435"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725CB95E-BEE8-9AD5-5087-8D85863BE484}"/>
                </a:ext>
              </a:extLst>
            </p:cNvPr>
            <p:cNvSpPr/>
            <p:nvPr/>
          </p:nvSpPr>
          <p:spPr>
            <a:xfrm>
              <a:off x="4899102"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5A762542-25D9-7754-2E6B-986E19E9B755}"/>
                </a:ext>
              </a:extLst>
            </p:cNvPr>
            <p:cNvSpPr/>
            <p:nvPr/>
          </p:nvSpPr>
          <p:spPr>
            <a:xfrm>
              <a:off x="5790769"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0050BED4-B54C-5441-3C77-9E4B41328348}"/>
                </a:ext>
              </a:extLst>
            </p:cNvPr>
            <p:cNvSpPr/>
            <p:nvPr/>
          </p:nvSpPr>
          <p:spPr>
            <a:xfrm>
              <a:off x="6682436"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51EE9617-DB57-95F9-C7A1-F3AE3F71BDF6}"/>
                </a:ext>
              </a:extLst>
            </p:cNvPr>
            <p:cNvSpPr/>
            <p:nvPr/>
          </p:nvSpPr>
          <p:spPr>
            <a:xfrm>
              <a:off x="931220" y="1855674"/>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2" name="Freeform 21">
              <a:extLst>
                <a:ext uri="{FF2B5EF4-FFF2-40B4-BE49-F238E27FC236}">
                  <a16:creationId xmlns:a16="http://schemas.microsoft.com/office/drawing/2014/main" id="{E9B4E38F-7141-1E97-BF07-65991282E731}"/>
                </a:ext>
              </a:extLst>
            </p:cNvPr>
            <p:cNvSpPr/>
            <p:nvPr/>
          </p:nvSpPr>
          <p:spPr>
            <a:xfrm>
              <a:off x="931220"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619CFF"/>
            </a:solidFill>
            <a:ln w="12834"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D25E065F-D8BF-EEB0-1E5A-F368A0EBAABD}"/>
                </a:ext>
              </a:extLst>
            </p:cNvPr>
            <p:cNvSpPr/>
            <p:nvPr/>
          </p:nvSpPr>
          <p:spPr>
            <a:xfrm>
              <a:off x="1822887"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BD9A955B-B283-CB43-DB61-8E6D19DC3EB8}"/>
                </a:ext>
              </a:extLst>
            </p:cNvPr>
            <p:cNvSpPr/>
            <p:nvPr/>
          </p:nvSpPr>
          <p:spPr>
            <a:xfrm>
              <a:off x="3606221"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452B9F31-374C-BB40-8969-C7718AB94218}"/>
                </a:ext>
              </a:extLst>
            </p:cNvPr>
            <p:cNvSpPr/>
            <p:nvPr/>
          </p:nvSpPr>
          <p:spPr>
            <a:xfrm>
              <a:off x="3606221"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68CEFC90-C394-E9D6-12B0-BE2BEF26A7AB}"/>
                </a:ext>
              </a:extLst>
            </p:cNvPr>
            <p:cNvSpPr/>
            <p:nvPr/>
          </p:nvSpPr>
          <p:spPr>
            <a:xfrm>
              <a:off x="4497888"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853A4065-2FD2-09A4-89D7-9B78CC7B308A}"/>
                </a:ext>
              </a:extLst>
            </p:cNvPr>
            <p:cNvSpPr/>
            <p:nvPr/>
          </p:nvSpPr>
          <p:spPr>
            <a:xfrm>
              <a:off x="4497888"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83908282-31BB-5680-DADE-DCCB5ED626B0}"/>
                </a:ext>
              </a:extLst>
            </p:cNvPr>
            <p:cNvSpPr/>
            <p:nvPr/>
          </p:nvSpPr>
          <p:spPr>
            <a:xfrm>
              <a:off x="5389555" y="3134281"/>
              <a:ext cx="802548" cy="1917911"/>
            </a:xfrm>
            <a:custGeom>
              <a:avLst/>
              <a:gdLst>
                <a:gd name="connsiteX0" fmla="*/ 0 w 802548"/>
                <a:gd name="connsiteY0" fmla="*/ 0 h 1917911"/>
                <a:gd name="connsiteX1" fmla="*/ 802548 w 802548"/>
                <a:gd name="connsiteY1" fmla="*/ 0 h 1917911"/>
                <a:gd name="connsiteX2" fmla="*/ 802548 w 802548"/>
                <a:gd name="connsiteY2" fmla="*/ 1917911 h 1917911"/>
                <a:gd name="connsiteX3" fmla="*/ 0 w 802548"/>
                <a:gd name="connsiteY3" fmla="*/ 1917911 h 1917911"/>
              </a:gdLst>
              <a:ahLst/>
              <a:cxnLst>
                <a:cxn ang="0">
                  <a:pos x="connsiteX0" y="connsiteY0"/>
                </a:cxn>
                <a:cxn ang="0">
                  <a:pos x="connsiteX1" y="connsiteY1"/>
                </a:cxn>
                <a:cxn ang="0">
                  <a:pos x="connsiteX2" y="connsiteY2"/>
                </a:cxn>
                <a:cxn ang="0">
                  <a:pos x="connsiteX3" y="connsiteY3"/>
                </a:cxn>
              </a:cxnLst>
              <a:rect l="l" t="t" r="r" b="b"/>
              <a:pathLst>
                <a:path w="802548" h="1917911">
                  <a:moveTo>
                    <a:pt x="0" y="0"/>
                  </a:moveTo>
                  <a:lnTo>
                    <a:pt x="802548" y="0"/>
                  </a:lnTo>
                  <a:lnTo>
                    <a:pt x="802548" y="1917911"/>
                  </a:lnTo>
                  <a:lnTo>
                    <a:pt x="0" y="1917911"/>
                  </a:lnTo>
                  <a:close/>
                </a:path>
              </a:pathLst>
            </a:custGeom>
            <a:solidFill>
              <a:srgbClr val="619CFF"/>
            </a:solidFill>
            <a:ln w="12834"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338CAD1C-B765-6A4F-42F3-BDFF09DB9A2D}"/>
                </a:ext>
              </a:extLst>
            </p:cNvPr>
            <p:cNvSpPr/>
            <p:nvPr/>
          </p:nvSpPr>
          <p:spPr>
            <a:xfrm>
              <a:off x="6281222" y="1216370"/>
              <a:ext cx="802548" cy="3835942"/>
            </a:xfrm>
            <a:custGeom>
              <a:avLst/>
              <a:gdLst>
                <a:gd name="connsiteX0" fmla="*/ 0 w 802548"/>
                <a:gd name="connsiteY0" fmla="*/ 0 h 3835942"/>
                <a:gd name="connsiteX1" fmla="*/ 802548 w 802548"/>
                <a:gd name="connsiteY1" fmla="*/ 0 h 3835942"/>
                <a:gd name="connsiteX2" fmla="*/ 802548 w 802548"/>
                <a:gd name="connsiteY2" fmla="*/ 3835943 h 3835942"/>
                <a:gd name="connsiteX3" fmla="*/ 0 w 802548"/>
                <a:gd name="connsiteY3" fmla="*/ 3835943 h 3835942"/>
              </a:gdLst>
              <a:ahLst/>
              <a:cxnLst>
                <a:cxn ang="0">
                  <a:pos x="connsiteX0" y="connsiteY0"/>
                </a:cxn>
                <a:cxn ang="0">
                  <a:pos x="connsiteX1" y="connsiteY1"/>
                </a:cxn>
                <a:cxn ang="0">
                  <a:pos x="connsiteX2" y="connsiteY2"/>
                </a:cxn>
                <a:cxn ang="0">
                  <a:pos x="connsiteX3" y="connsiteY3"/>
                </a:cxn>
              </a:cxnLst>
              <a:rect l="l" t="t" r="r" b="b"/>
              <a:pathLst>
                <a:path w="802548" h="3835942">
                  <a:moveTo>
                    <a:pt x="0" y="0"/>
                  </a:moveTo>
                  <a:lnTo>
                    <a:pt x="802548" y="0"/>
                  </a:lnTo>
                  <a:lnTo>
                    <a:pt x="802548" y="3835943"/>
                  </a:lnTo>
                  <a:lnTo>
                    <a:pt x="0" y="3835943"/>
                  </a:lnTo>
                  <a:close/>
                </a:path>
              </a:pathLst>
            </a:custGeom>
            <a:solidFill>
              <a:srgbClr val="F8766D"/>
            </a:solidFill>
            <a:ln w="12834"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E9815F00-C7B9-84A3-019C-152A1683A419}"/>
                </a:ext>
              </a:extLst>
            </p:cNvPr>
            <p:cNvSpPr/>
            <p:nvPr/>
          </p:nvSpPr>
          <p:spPr>
            <a:xfrm>
              <a:off x="2714554" y="1216370"/>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3DCE6F30-77E9-CA02-009D-375BF8919DCD}"/>
                </a:ext>
              </a:extLst>
            </p:cNvPr>
            <p:cNvSpPr/>
            <p:nvPr/>
          </p:nvSpPr>
          <p:spPr>
            <a:xfrm>
              <a:off x="2716927" y="3779522"/>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00BA38"/>
            </a:solidFill>
            <a:ln w="12834"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5B0E29B3-FDDB-5445-C2D3-3F21BD30D973}"/>
                </a:ext>
              </a:extLst>
            </p:cNvPr>
            <p:cNvSpPr/>
            <p:nvPr/>
          </p:nvSpPr>
          <p:spPr>
            <a:xfrm>
              <a:off x="2714554"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grpSp>
      <p:grpSp>
        <p:nvGrpSpPr>
          <p:cNvPr id="33" name="Graphic 2">
            <a:extLst>
              <a:ext uri="{FF2B5EF4-FFF2-40B4-BE49-F238E27FC236}">
                <a16:creationId xmlns:a16="http://schemas.microsoft.com/office/drawing/2014/main" id="{4BC04230-1ABD-1A84-DE81-2703F1147B7D}"/>
              </a:ext>
            </a:extLst>
          </p:cNvPr>
          <p:cNvGrpSpPr/>
          <p:nvPr/>
        </p:nvGrpSpPr>
        <p:grpSpPr>
          <a:xfrm>
            <a:off x="1480883" y="834358"/>
            <a:ext cx="5797156" cy="3385363"/>
            <a:chOff x="450509" y="1112477"/>
            <a:chExt cx="7729542" cy="4513816"/>
          </a:xfrm>
        </p:grpSpPr>
        <p:sp>
          <p:nvSpPr>
            <p:cNvPr id="34" name="TextBox 33">
              <a:extLst>
                <a:ext uri="{FF2B5EF4-FFF2-40B4-BE49-F238E27FC236}">
                  <a16:creationId xmlns:a16="http://schemas.microsoft.com/office/drawing/2014/main" id="{AA004DA0-9588-6D01-603C-0BDD8279546F}"/>
                </a:ext>
              </a:extLst>
            </p:cNvPr>
            <p:cNvSpPr txBox="1"/>
            <p:nvPr/>
          </p:nvSpPr>
          <p:spPr>
            <a:xfrm>
              <a:off x="586937" y="4948421"/>
              <a:ext cx="295381" cy="226900"/>
            </a:xfrm>
            <a:prstGeom prst="rect">
              <a:avLst/>
            </a:prstGeom>
            <a:noFill/>
          </p:spPr>
          <p:txBody>
            <a:bodyPr wrap="none" rtlCol="0">
              <a:spAutoFit/>
            </a:bodyPr>
            <a:lstStyle/>
            <a:p>
              <a:pPr algn="l"/>
              <a:r>
                <a:rPr lang="en-US" sz="506">
                  <a:ln/>
                  <a:solidFill>
                    <a:srgbClr val="4D4D4D"/>
                  </a:solidFill>
                  <a:rtl val="0"/>
                </a:rPr>
                <a:t>0</a:t>
              </a:r>
            </a:p>
          </p:txBody>
        </p:sp>
        <p:sp>
          <p:nvSpPr>
            <p:cNvPr id="35" name="TextBox 34">
              <a:extLst>
                <a:ext uri="{FF2B5EF4-FFF2-40B4-BE49-F238E27FC236}">
                  <a16:creationId xmlns:a16="http://schemas.microsoft.com/office/drawing/2014/main" id="{4E319377-198D-D00C-29E6-0BEB9F58DA20}"/>
                </a:ext>
              </a:extLst>
            </p:cNvPr>
            <p:cNvSpPr txBox="1"/>
            <p:nvPr/>
          </p:nvSpPr>
          <p:spPr>
            <a:xfrm>
              <a:off x="586937" y="3669811"/>
              <a:ext cx="295381" cy="226900"/>
            </a:xfrm>
            <a:prstGeom prst="rect">
              <a:avLst/>
            </a:prstGeom>
            <a:noFill/>
          </p:spPr>
          <p:txBody>
            <a:bodyPr wrap="none" rtlCol="0">
              <a:spAutoFit/>
            </a:bodyPr>
            <a:lstStyle/>
            <a:p>
              <a:pPr algn="l"/>
              <a:r>
                <a:rPr lang="en-US" sz="506">
                  <a:ln/>
                  <a:solidFill>
                    <a:srgbClr val="4D4D4D"/>
                  </a:solidFill>
                  <a:rtl val="0"/>
                </a:rPr>
                <a:t>2</a:t>
              </a:r>
            </a:p>
          </p:txBody>
        </p:sp>
        <p:sp>
          <p:nvSpPr>
            <p:cNvPr id="36" name="TextBox 35">
              <a:extLst>
                <a:ext uri="{FF2B5EF4-FFF2-40B4-BE49-F238E27FC236}">
                  <a16:creationId xmlns:a16="http://schemas.microsoft.com/office/drawing/2014/main" id="{FF98A8F4-1537-C81F-6EFB-6F83BE70C278}"/>
                </a:ext>
              </a:extLst>
            </p:cNvPr>
            <p:cNvSpPr txBox="1"/>
            <p:nvPr/>
          </p:nvSpPr>
          <p:spPr>
            <a:xfrm>
              <a:off x="586937" y="2391205"/>
              <a:ext cx="295381" cy="226900"/>
            </a:xfrm>
            <a:prstGeom prst="rect">
              <a:avLst/>
            </a:prstGeom>
            <a:noFill/>
          </p:spPr>
          <p:txBody>
            <a:bodyPr wrap="none" rtlCol="0">
              <a:spAutoFit/>
            </a:bodyPr>
            <a:lstStyle/>
            <a:p>
              <a:pPr algn="l"/>
              <a:r>
                <a:rPr lang="en-US" sz="506">
                  <a:ln/>
                  <a:solidFill>
                    <a:srgbClr val="4D4D4D"/>
                  </a:solidFill>
                  <a:rtl val="0"/>
                </a:rPr>
                <a:t>4</a:t>
              </a:r>
            </a:p>
          </p:txBody>
        </p:sp>
        <p:sp>
          <p:nvSpPr>
            <p:cNvPr id="37" name="TextBox 36">
              <a:extLst>
                <a:ext uri="{FF2B5EF4-FFF2-40B4-BE49-F238E27FC236}">
                  <a16:creationId xmlns:a16="http://schemas.microsoft.com/office/drawing/2014/main" id="{863A4982-1641-CBD3-BF4E-4C32C890FB3B}"/>
                </a:ext>
              </a:extLst>
            </p:cNvPr>
            <p:cNvSpPr txBox="1"/>
            <p:nvPr/>
          </p:nvSpPr>
          <p:spPr>
            <a:xfrm>
              <a:off x="586937" y="1112477"/>
              <a:ext cx="295381" cy="226900"/>
            </a:xfrm>
            <a:prstGeom prst="rect">
              <a:avLst/>
            </a:prstGeom>
            <a:noFill/>
          </p:spPr>
          <p:txBody>
            <a:bodyPr wrap="none" rtlCol="0">
              <a:spAutoFit/>
            </a:bodyPr>
            <a:lstStyle/>
            <a:p>
              <a:pPr algn="l"/>
              <a:r>
                <a:rPr lang="en-US" sz="506">
                  <a:ln/>
                  <a:solidFill>
                    <a:srgbClr val="4D4D4D"/>
                  </a:solidFill>
                  <a:rtl val="0"/>
                </a:rPr>
                <a:t>6</a:t>
              </a:r>
            </a:p>
          </p:txBody>
        </p:sp>
        <p:sp>
          <p:nvSpPr>
            <p:cNvPr id="38" name="TextBox 37">
              <a:extLst>
                <a:ext uri="{FF2B5EF4-FFF2-40B4-BE49-F238E27FC236}">
                  <a16:creationId xmlns:a16="http://schemas.microsoft.com/office/drawing/2014/main" id="{1B376AC0-A936-5B53-D3B7-9EF4FE757D1C}"/>
                </a:ext>
              </a:extLst>
            </p:cNvPr>
            <p:cNvSpPr txBox="1"/>
            <p:nvPr/>
          </p:nvSpPr>
          <p:spPr>
            <a:xfrm>
              <a:off x="947249" y="5237126"/>
              <a:ext cx="718573" cy="226900"/>
            </a:xfrm>
            <a:prstGeom prst="rect">
              <a:avLst/>
            </a:prstGeom>
            <a:noFill/>
          </p:spPr>
          <p:txBody>
            <a:bodyPr wrap="none" rtlCol="0">
              <a:spAutoFit/>
            </a:bodyPr>
            <a:lstStyle/>
            <a:p>
              <a:pPr algn="l"/>
              <a:r>
                <a:rPr lang="en-US" sz="506">
                  <a:ln/>
                  <a:solidFill>
                    <a:srgbClr val="4D4D4D"/>
                  </a:solidFill>
                  <a:rtl val="0"/>
                </a:rPr>
                <a:t>Addis in Dar</a:t>
              </a:r>
            </a:p>
          </p:txBody>
        </p:sp>
        <p:sp>
          <p:nvSpPr>
            <p:cNvPr id="39" name="TextBox 38">
              <a:extLst>
                <a:ext uri="{FF2B5EF4-FFF2-40B4-BE49-F238E27FC236}">
                  <a16:creationId xmlns:a16="http://schemas.microsoft.com/office/drawing/2014/main" id="{6C48376A-D359-5BBC-1B21-E7887DCE5DC2}"/>
                </a:ext>
              </a:extLst>
            </p:cNvPr>
            <p:cNvSpPr txBox="1"/>
            <p:nvPr/>
          </p:nvSpPr>
          <p:spPr>
            <a:xfrm>
              <a:off x="1700861" y="5237126"/>
              <a:ext cx="945131" cy="226900"/>
            </a:xfrm>
            <a:prstGeom prst="rect">
              <a:avLst/>
            </a:prstGeom>
            <a:noFill/>
          </p:spPr>
          <p:txBody>
            <a:bodyPr wrap="none" rtlCol="0">
              <a:spAutoFit/>
            </a:bodyPr>
            <a:lstStyle/>
            <a:p>
              <a:pPr algn="l"/>
              <a:r>
                <a:rPr lang="en-US" sz="506">
                  <a:ln/>
                  <a:solidFill>
                    <a:srgbClr val="4D4D4D"/>
                  </a:solidFill>
                  <a:rtl val="0"/>
                </a:rPr>
                <a:t>Dumpling monkey</a:t>
              </a:r>
            </a:p>
          </p:txBody>
        </p:sp>
        <p:sp>
          <p:nvSpPr>
            <p:cNvPr id="40" name="TextBox 39">
              <a:extLst>
                <a:ext uri="{FF2B5EF4-FFF2-40B4-BE49-F238E27FC236}">
                  <a16:creationId xmlns:a16="http://schemas.microsoft.com/office/drawing/2014/main" id="{D7F8243E-5959-55A7-158F-6CDF715FD857}"/>
                </a:ext>
              </a:extLst>
            </p:cNvPr>
            <p:cNvSpPr txBox="1"/>
            <p:nvPr/>
          </p:nvSpPr>
          <p:spPr>
            <a:xfrm>
              <a:off x="2856405" y="5237126"/>
              <a:ext cx="513389" cy="226900"/>
            </a:xfrm>
            <a:prstGeom prst="rect">
              <a:avLst/>
            </a:prstGeom>
            <a:noFill/>
          </p:spPr>
          <p:txBody>
            <a:bodyPr wrap="none" rtlCol="0">
              <a:spAutoFit/>
            </a:bodyPr>
            <a:lstStyle/>
            <a:p>
              <a:pPr algn="l"/>
              <a:r>
                <a:rPr lang="en-US" sz="506">
                  <a:ln/>
                  <a:solidFill>
                    <a:srgbClr val="4D4D4D"/>
                  </a:solidFill>
                  <a:rtl val="0"/>
                </a:rPr>
                <a:t>eSushi</a:t>
              </a:r>
            </a:p>
          </p:txBody>
        </p:sp>
        <p:sp>
          <p:nvSpPr>
            <p:cNvPr id="41" name="TextBox 40">
              <a:extLst>
                <a:ext uri="{FF2B5EF4-FFF2-40B4-BE49-F238E27FC236}">
                  <a16:creationId xmlns:a16="http://schemas.microsoft.com/office/drawing/2014/main" id="{A62130DF-B3ED-B762-753C-18FC1FF672CD}"/>
                </a:ext>
              </a:extLst>
            </p:cNvPr>
            <p:cNvSpPr txBox="1"/>
            <p:nvPr/>
          </p:nvSpPr>
          <p:spPr>
            <a:xfrm>
              <a:off x="3736077" y="5237126"/>
              <a:ext cx="530488" cy="226900"/>
            </a:xfrm>
            <a:prstGeom prst="rect">
              <a:avLst/>
            </a:prstGeom>
            <a:noFill/>
          </p:spPr>
          <p:txBody>
            <a:bodyPr wrap="none" rtlCol="0">
              <a:spAutoFit/>
            </a:bodyPr>
            <a:lstStyle/>
            <a:p>
              <a:pPr algn="l"/>
              <a:r>
                <a:rPr lang="en-US" sz="506">
                  <a:ln/>
                  <a:solidFill>
                    <a:srgbClr val="4D4D4D"/>
                  </a:solidFill>
                  <a:rtl val="0"/>
                </a:rPr>
                <a:t>Greggs</a:t>
              </a:r>
            </a:p>
          </p:txBody>
        </p:sp>
        <p:sp>
          <p:nvSpPr>
            <p:cNvPr id="42" name="TextBox 41">
              <a:extLst>
                <a:ext uri="{FF2B5EF4-FFF2-40B4-BE49-F238E27FC236}">
                  <a16:creationId xmlns:a16="http://schemas.microsoft.com/office/drawing/2014/main" id="{F1F365A9-56DE-F99A-B025-69EA374F185B}"/>
                </a:ext>
              </a:extLst>
            </p:cNvPr>
            <p:cNvSpPr txBox="1"/>
            <p:nvPr/>
          </p:nvSpPr>
          <p:spPr>
            <a:xfrm>
              <a:off x="4621748" y="5237126"/>
              <a:ext cx="543312" cy="226900"/>
            </a:xfrm>
            <a:prstGeom prst="rect">
              <a:avLst/>
            </a:prstGeom>
            <a:noFill/>
          </p:spPr>
          <p:txBody>
            <a:bodyPr wrap="none" rtlCol="0">
              <a:spAutoFit/>
            </a:bodyPr>
            <a:lstStyle/>
            <a:p>
              <a:pPr algn="l"/>
              <a:r>
                <a:rPr lang="en-US" sz="506">
                  <a:ln/>
                  <a:solidFill>
                    <a:srgbClr val="4D4D4D"/>
                  </a:solidFill>
                  <a:rtl val="0"/>
                </a:rPr>
                <a:t>IHI cafe</a:t>
              </a:r>
            </a:p>
          </p:txBody>
        </p:sp>
        <p:sp>
          <p:nvSpPr>
            <p:cNvPr id="43" name="TextBox 42">
              <a:extLst>
                <a:ext uri="{FF2B5EF4-FFF2-40B4-BE49-F238E27FC236}">
                  <a16:creationId xmlns:a16="http://schemas.microsoft.com/office/drawing/2014/main" id="{55F93CFB-8DB9-495C-0D7D-FA543BC2F5C9}"/>
                </a:ext>
              </a:extLst>
            </p:cNvPr>
            <p:cNvSpPr txBox="1"/>
            <p:nvPr/>
          </p:nvSpPr>
          <p:spPr>
            <a:xfrm>
              <a:off x="5375479" y="5237126"/>
              <a:ext cx="763457" cy="226900"/>
            </a:xfrm>
            <a:prstGeom prst="rect">
              <a:avLst/>
            </a:prstGeom>
            <a:noFill/>
          </p:spPr>
          <p:txBody>
            <a:bodyPr wrap="none" rtlCol="0">
              <a:spAutoFit/>
            </a:bodyPr>
            <a:lstStyle/>
            <a:p>
              <a:pPr algn="l"/>
              <a:r>
                <a:rPr lang="en-US" sz="506">
                  <a:ln/>
                  <a:solidFill>
                    <a:srgbClr val="4D4D4D"/>
                  </a:solidFill>
                  <a:rtl val="0"/>
                </a:rPr>
                <a:t>Rose Garden</a:t>
              </a:r>
            </a:p>
          </p:txBody>
        </p:sp>
        <p:sp>
          <p:nvSpPr>
            <p:cNvPr id="44" name="TextBox 43">
              <a:extLst>
                <a:ext uri="{FF2B5EF4-FFF2-40B4-BE49-F238E27FC236}">
                  <a16:creationId xmlns:a16="http://schemas.microsoft.com/office/drawing/2014/main" id="{6FE0ED13-7CA3-FC22-372B-757D2CE5B64B}"/>
                </a:ext>
              </a:extLst>
            </p:cNvPr>
            <p:cNvSpPr txBox="1"/>
            <p:nvPr/>
          </p:nvSpPr>
          <p:spPr>
            <a:xfrm>
              <a:off x="6297132" y="5237126"/>
              <a:ext cx="716436" cy="226900"/>
            </a:xfrm>
            <a:prstGeom prst="rect">
              <a:avLst/>
            </a:prstGeom>
            <a:noFill/>
          </p:spPr>
          <p:txBody>
            <a:bodyPr wrap="none" rtlCol="0">
              <a:spAutoFit/>
            </a:bodyPr>
            <a:lstStyle/>
            <a:p>
              <a:pPr algn="l"/>
              <a:r>
                <a:rPr lang="en-US" sz="506">
                  <a:ln/>
                  <a:solidFill>
                    <a:srgbClr val="4D4D4D"/>
                  </a:solidFill>
                  <a:rtl val="0"/>
                </a:rPr>
                <a:t>Sound Bites</a:t>
              </a:r>
            </a:p>
          </p:txBody>
        </p:sp>
        <p:sp>
          <p:nvSpPr>
            <p:cNvPr id="45" name="TextBox 44">
              <a:extLst>
                <a:ext uri="{FF2B5EF4-FFF2-40B4-BE49-F238E27FC236}">
                  <a16:creationId xmlns:a16="http://schemas.microsoft.com/office/drawing/2014/main" id="{6AAF6F74-CF51-5D8A-E37C-3502192A1EE3}"/>
                </a:ext>
              </a:extLst>
            </p:cNvPr>
            <p:cNvSpPr txBox="1"/>
            <p:nvPr/>
          </p:nvSpPr>
          <p:spPr>
            <a:xfrm>
              <a:off x="3736077" y="5376140"/>
              <a:ext cx="539037" cy="250153"/>
            </a:xfrm>
            <a:prstGeom prst="rect">
              <a:avLst/>
            </a:prstGeom>
            <a:noFill/>
          </p:spPr>
          <p:txBody>
            <a:bodyPr wrap="none" rtlCol="0">
              <a:spAutoFit/>
            </a:bodyPr>
            <a:lstStyle/>
            <a:p>
              <a:pPr algn="l"/>
              <a:r>
                <a:rPr lang="en-US" sz="619">
                  <a:ln/>
                  <a:rtl val="0"/>
                </a:rPr>
                <a:t>venue</a:t>
              </a:r>
            </a:p>
          </p:txBody>
        </p:sp>
        <p:sp>
          <p:nvSpPr>
            <p:cNvPr id="46" name="TextBox 45">
              <a:extLst>
                <a:ext uri="{FF2B5EF4-FFF2-40B4-BE49-F238E27FC236}">
                  <a16:creationId xmlns:a16="http://schemas.microsoft.com/office/drawing/2014/main" id="{C750254D-023D-281D-6EFF-63A1111D4514}"/>
                </a:ext>
              </a:extLst>
            </p:cNvPr>
            <p:cNvSpPr txBox="1"/>
            <p:nvPr/>
          </p:nvSpPr>
          <p:spPr>
            <a:xfrm rot="16200000">
              <a:off x="422552" y="3009203"/>
              <a:ext cx="306067" cy="250153"/>
            </a:xfrm>
            <a:prstGeom prst="rect">
              <a:avLst/>
            </a:prstGeom>
            <a:noFill/>
          </p:spPr>
          <p:txBody>
            <a:bodyPr wrap="none" rtlCol="0">
              <a:spAutoFit/>
            </a:bodyPr>
            <a:lstStyle/>
            <a:p>
              <a:pPr algn="l"/>
              <a:r>
                <a:rPr lang="en-US" sz="619">
                  <a:ln/>
                  <a:rtl val="0"/>
                </a:rPr>
                <a:t>n</a:t>
              </a:r>
            </a:p>
          </p:txBody>
        </p:sp>
        <p:sp>
          <p:nvSpPr>
            <p:cNvPr id="47" name="TextBox 46">
              <a:extLst>
                <a:ext uri="{FF2B5EF4-FFF2-40B4-BE49-F238E27FC236}">
                  <a16:creationId xmlns:a16="http://schemas.microsoft.com/office/drawing/2014/main" id="{FC911D40-E83E-469B-28DE-189721E43B2E}"/>
                </a:ext>
              </a:extLst>
            </p:cNvPr>
            <p:cNvSpPr txBox="1"/>
            <p:nvPr/>
          </p:nvSpPr>
          <p:spPr>
            <a:xfrm>
              <a:off x="7323138" y="2684229"/>
              <a:ext cx="697200" cy="250153"/>
            </a:xfrm>
            <a:prstGeom prst="rect">
              <a:avLst/>
            </a:prstGeom>
            <a:noFill/>
          </p:spPr>
          <p:txBody>
            <a:bodyPr wrap="none" rtlCol="0">
              <a:spAutoFit/>
            </a:bodyPr>
            <a:lstStyle/>
            <a:p>
              <a:pPr algn="l"/>
              <a:r>
                <a:rPr lang="en-US" sz="619">
                  <a:ln/>
                  <a:rtl val="0"/>
                </a:rPr>
                <a:t>university</a:t>
              </a:r>
            </a:p>
          </p:txBody>
        </p:sp>
        <p:sp>
          <p:nvSpPr>
            <p:cNvPr id="48" name="Freeform 47">
              <a:extLst>
                <a:ext uri="{FF2B5EF4-FFF2-40B4-BE49-F238E27FC236}">
                  <a16:creationId xmlns:a16="http://schemas.microsoft.com/office/drawing/2014/main" id="{64BFF4ED-710E-0980-BADA-604703F74886}"/>
                </a:ext>
              </a:extLst>
            </p:cNvPr>
            <p:cNvSpPr/>
            <p:nvPr/>
          </p:nvSpPr>
          <p:spPr>
            <a:xfrm>
              <a:off x="7423093" y="2926658"/>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F8766D"/>
            </a:solidFill>
            <a:ln w="12834" cap="flat">
              <a:noFill/>
              <a:prstDash val="solid"/>
              <a:miter/>
            </a:ln>
          </p:spPr>
          <p:txBody>
            <a:bodyPr rtlCol="0" anchor="ctr"/>
            <a:lstStyle/>
            <a:p>
              <a:endParaRPr lang="en-US" sz="1050"/>
            </a:p>
          </p:txBody>
        </p:sp>
        <p:sp>
          <p:nvSpPr>
            <p:cNvPr id="50" name="Freeform 49">
              <a:extLst>
                <a:ext uri="{FF2B5EF4-FFF2-40B4-BE49-F238E27FC236}">
                  <a16:creationId xmlns:a16="http://schemas.microsoft.com/office/drawing/2014/main" id="{AC102774-9090-4D54-3DD9-20C916C017C2}"/>
                </a:ext>
              </a:extLst>
            </p:cNvPr>
            <p:cNvSpPr/>
            <p:nvPr/>
          </p:nvSpPr>
          <p:spPr>
            <a:xfrm>
              <a:off x="7423093" y="334118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619CFF"/>
            </a:solidFill>
            <a:ln w="12834" cap="flat">
              <a:noFill/>
              <a:prstDash val="solid"/>
              <a:miter/>
            </a:ln>
          </p:spPr>
          <p:txBody>
            <a:bodyPr rtlCol="0" anchor="ctr"/>
            <a:lstStyle/>
            <a:p>
              <a:endParaRPr lang="en-US" sz="1050"/>
            </a:p>
          </p:txBody>
        </p:sp>
        <p:sp>
          <p:nvSpPr>
            <p:cNvPr id="51" name="TextBox 50">
              <a:extLst>
                <a:ext uri="{FF2B5EF4-FFF2-40B4-BE49-F238E27FC236}">
                  <a16:creationId xmlns:a16="http://schemas.microsoft.com/office/drawing/2014/main" id="{7898EDE6-298B-9E5A-FE11-03CE11020DE0}"/>
                </a:ext>
              </a:extLst>
            </p:cNvPr>
            <p:cNvSpPr txBox="1"/>
            <p:nvPr/>
          </p:nvSpPr>
          <p:spPr>
            <a:xfrm>
              <a:off x="7596131" y="2917999"/>
              <a:ext cx="583920" cy="226900"/>
            </a:xfrm>
            <a:prstGeom prst="rect">
              <a:avLst/>
            </a:prstGeom>
            <a:noFill/>
          </p:spPr>
          <p:txBody>
            <a:bodyPr wrap="none" rtlCol="0">
              <a:spAutoFit/>
            </a:bodyPr>
            <a:lstStyle/>
            <a:p>
              <a:pPr algn="l"/>
              <a:r>
                <a:rPr lang="en-US" sz="506">
                  <a:ln/>
                  <a:rtl val="0"/>
                </a:rPr>
                <a:t>Glasgow</a:t>
              </a:r>
            </a:p>
          </p:txBody>
        </p:sp>
        <p:sp>
          <p:nvSpPr>
            <p:cNvPr id="53" name="TextBox 52">
              <a:extLst>
                <a:ext uri="{FF2B5EF4-FFF2-40B4-BE49-F238E27FC236}">
                  <a16:creationId xmlns:a16="http://schemas.microsoft.com/office/drawing/2014/main" id="{BB6BCB2E-87AB-0C3A-F13A-0943696C0298}"/>
                </a:ext>
              </a:extLst>
            </p:cNvPr>
            <p:cNvSpPr txBox="1"/>
            <p:nvPr/>
          </p:nvSpPr>
          <p:spPr>
            <a:xfrm>
              <a:off x="7596131" y="3332529"/>
              <a:ext cx="511251" cy="226900"/>
            </a:xfrm>
            <a:prstGeom prst="rect">
              <a:avLst/>
            </a:prstGeom>
            <a:noFill/>
          </p:spPr>
          <p:txBody>
            <a:bodyPr wrap="none" rtlCol="0">
              <a:spAutoFit/>
            </a:bodyPr>
            <a:lstStyle/>
            <a:p>
              <a:pPr algn="l"/>
              <a:r>
                <a:rPr lang="en-US" sz="506">
                  <a:ln/>
                  <a:rtl val="0"/>
                </a:rPr>
                <a:t>Ifakara</a:t>
              </a:r>
            </a:p>
          </p:txBody>
        </p:sp>
      </p:grpSp>
      <p:sp>
        <p:nvSpPr>
          <p:cNvPr id="2" name="Google Shape;653;p97">
            <a:extLst>
              <a:ext uri="{FF2B5EF4-FFF2-40B4-BE49-F238E27FC236}">
                <a16:creationId xmlns:a16="http://schemas.microsoft.com/office/drawing/2014/main" id="{5C88DC99-A748-7C99-D818-5F243D8D3A3E}"/>
              </a:ext>
            </a:extLst>
          </p:cNvPr>
          <p:cNvSpPr txBox="1"/>
          <p:nvPr/>
        </p:nvSpPr>
        <p:spPr>
          <a:xfrm>
            <a:off x="160421" y="4364257"/>
            <a:ext cx="8983579" cy="640350"/>
          </a:xfrm>
          <a:prstGeom prst="rect">
            <a:avLst/>
          </a:prstGeom>
          <a:noFill/>
          <a:ln>
            <a:noFill/>
          </a:ln>
        </p:spPr>
        <p:txBody>
          <a:bodyPr spcFirstLastPara="1" wrap="square" lIns="68569" tIns="68569" rIns="68569" bIns="68569" anchor="t" anchorCtr="0">
            <a:noAutofit/>
          </a:bodyPr>
          <a:lstStyle/>
          <a:p>
            <a:pPr algn="ctr"/>
            <a:r>
              <a:rPr lang="en-GB" sz="2400" dirty="0">
                <a:solidFill>
                  <a:schemeClr val="dk1"/>
                </a:solidFill>
                <a:latin typeface="Calibri"/>
                <a:ea typeface="Calibri"/>
                <a:cs typeface="Calibri"/>
                <a:sym typeface="Calibri"/>
              </a:rPr>
              <a:t>Is there anything you might need to edit when you present this work?</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52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71E1D3C6-0337-0B4F-348E-F63F4B6EAF83}"/>
            </a:ext>
          </a:extLst>
        </p:cNvPr>
        <p:cNvGrpSpPr/>
        <p:nvPr/>
      </p:nvGrpSpPr>
      <p:grpSpPr>
        <a:xfrm>
          <a:off x="0" y="0"/>
          <a:ext cx="0" cy="0"/>
          <a:chOff x="0" y="0"/>
          <a:chExt cx="0" cy="0"/>
        </a:xfrm>
      </p:grpSpPr>
      <p:sp>
        <p:nvSpPr>
          <p:cNvPr id="653" name="Google Shape;653;p97">
            <a:extLst>
              <a:ext uri="{FF2B5EF4-FFF2-40B4-BE49-F238E27FC236}">
                <a16:creationId xmlns:a16="http://schemas.microsoft.com/office/drawing/2014/main" id="{B6ED7AD1-46E9-7C8D-2044-24627C77D88F}"/>
              </a:ext>
            </a:extLst>
          </p:cNvPr>
          <p:cNvSpPr txBox="1"/>
          <p:nvPr/>
        </p:nvSpPr>
        <p:spPr>
          <a:xfrm>
            <a:off x="1246841" y="73447"/>
            <a:ext cx="6740550" cy="640350"/>
          </a:xfrm>
          <a:prstGeom prst="rect">
            <a:avLst/>
          </a:prstGeom>
          <a:noFill/>
          <a:ln>
            <a:noFill/>
          </a:ln>
        </p:spPr>
        <p:txBody>
          <a:bodyPr spcFirstLastPara="1" wrap="square" lIns="68569" tIns="68569" rIns="68569" bIns="68569" anchor="t" anchorCtr="0">
            <a:noAutofit/>
          </a:bodyPr>
          <a:lstStyle/>
          <a:p>
            <a:pPr algn="ctr"/>
            <a:r>
              <a:rPr lang="en-GB" sz="2700" dirty="0">
                <a:solidFill>
                  <a:schemeClr val="dk1"/>
                </a:solidFill>
                <a:latin typeface="Calibri"/>
                <a:ea typeface="Calibri"/>
                <a:cs typeface="Calibri"/>
                <a:sym typeface="Calibri"/>
              </a:rPr>
              <a:t>Did you know that </a:t>
            </a:r>
            <a:r>
              <a:rPr lang="en-GB" sz="2700" dirty="0" err="1">
                <a:solidFill>
                  <a:schemeClr val="dk1"/>
                </a:solidFill>
                <a:latin typeface="Calibri"/>
                <a:ea typeface="Calibri"/>
                <a:cs typeface="Calibri"/>
                <a:sym typeface="Calibri"/>
              </a:rPr>
              <a:t>svg</a:t>
            </a:r>
            <a:r>
              <a:rPr lang="en-GB" sz="2700" dirty="0">
                <a:solidFill>
                  <a:schemeClr val="dk1"/>
                </a:solidFill>
                <a:latin typeface="Calibri"/>
                <a:ea typeface="Calibri"/>
                <a:cs typeface="Calibri"/>
                <a:sym typeface="Calibri"/>
              </a:rPr>
              <a:t> files are editable!!!</a:t>
            </a:r>
            <a:endParaRPr sz="2700" dirty="0">
              <a:solidFill>
                <a:schemeClr val="dk1"/>
              </a:solidFill>
              <a:latin typeface="Calibri"/>
              <a:ea typeface="Calibri"/>
              <a:cs typeface="Calibri"/>
              <a:sym typeface="Calibri"/>
            </a:endParaRPr>
          </a:p>
        </p:txBody>
      </p:sp>
      <p:sp>
        <p:nvSpPr>
          <p:cNvPr id="5" name="Freeform 4">
            <a:extLst>
              <a:ext uri="{FF2B5EF4-FFF2-40B4-BE49-F238E27FC236}">
                <a16:creationId xmlns:a16="http://schemas.microsoft.com/office/drawing/2014/main" id="{11FD584A-F444-CC37-86D0-8AAC92980FA6}"/>
              </a:ext>
            </a:extLst>
          </p:cNvPr>
          <p:cNvSpPr/>
          <p:nvPr/>
        </p:nvSpPr>
        <p:spPr>
          <a:xfrm>
            <a:off x="1485900" y="719137"/>
            <a:ext cx="5829300" cy="3499379"/>
          </a:xfrm>
          <a:custGeom>
            <a:avLst/>
            <a:gdLst>
              <a:gd name="connsiteX0" fmla="*/ 0 w 7772400"/>
              <a:gd name="connsiteY0" fmla="*/ 0 h 4665838"/>
              <a:gd name="connsiteX1" fmla="*/ 7772400 w 7772400"/>
              <a:gd name="connsiteY1" fmla="*/ 0 h 4665838"/>
              <a:gd name="connsiteX2" fmla="*/ 7772400 w 7772400"/>
              <a:gd name="connsiteY2" fmla="*/ 4665838 h 4665838"/>
              <a:gd name="connsiteX3" fmla="*/ 0 w 7772400"/>
              <a:gd name="connsiteY3" fmla="*/ 4665838 h 4665838"/>
            </a:gdLst>
            <a:ahLst/>
            <a:cxnLst>
              <a:cxn ang="0">
                <a:pos x="connsiteX0" y="connsiteY0"/>
              </a:cxn>
              <a:cxn ang="0">
                <a:pos x="connsiteX1" y="connsiteY1"/>
              </a:cxn>
              <a:cxn ang="0">
                <a:pos x="connsiteX2" y="connsiteY2"/>
              </a:cxn>
              <a:cxn ang="0">
                <a:pos x="connsiteX3" y="connsiteY3"/>
              </a:cxn>
            </a:cxnLst>
            <a:rect l="l" t="t" r="r" b="b"/>
            <a:pathLst>
              <a:path w="7772400" h="4665838">
                <a:moveTo>
                  <a:pt x="0" y="0"/>
                </a:moveTo>
                <a:lnTo>
                  <a:pt x="7772400" y="0"/>
                </a:lnTo>
                <a:lnTo>
                  <a:pt x="7772400" y="4665838"/>
                </a:lnTo>
                <a:lnTo>
                  <a:pt x="0" y="4665838"/>
                </a:lnTo>
                <a:close/>
              </a:path>
            </a:pathLst>
          </a:custGeom>
          <a:noFill/>
          <a:ln w="11994" cap="rnd">
            <a:noFill/>
            <a:prstDash val="solid"/>
            <a:round/>
          </a:ln>
        </p:spPr>
        <p:txBody>
          <a:bodyPr rtlCol="0" anchor="ctr"/>
          <a:lstStyle/>
          <a:p>
            <a:endParaRPr lang="en-US" sz="1050"/>
          </a:p>
        </p:txBody>
      </p:sp>
      <p:grpSp>
        <p:nvGrpSpPr>
          <p:cNvPr id="6" name="Graphic 2">
            <a:extLst>
              <a:ext uri="{FF2B5EF4-FFF2-40B4-BE49-F238E27FC236}">
                <a16:creationId xmlns:a16="http://schemas.microsoft.com/office/drawing/2014/main" id="{ED09BD1D-F6EB-547F-20AC-FFF31A893FCF}"/>
              </a:ext>
            </a:extLst>
          </p:cNvPr>
          <p:cNvGrpSpPr/>
          <p:nvPr/>
        </p:nvGrpSpPr>
        <p:grpSpPr>
          <a:xfrm>
            <a:off x="1841812" y="786631"/>
            <a:ext cx="4814930" cy="4206746"/>
            <a:chOff x="797482" y="1024579"/>
            <a:chExt cx="6419906" cy="5608995"/>
          </a:xfrm>
        </p:grpSpPr>
        <p:sp>
          <p:nvSpPr>
            <p:cNvPr id="7" name="Freeform 6">
              <a:extLst>
                <a:ext uri="{FF2B5EF4-FFF2-40B4-BE49-F238E27FC236}">
                  <a16:creationId xmlns:a16="http://schemas.microsoft.com/office/drawing/2014/main" id="{79DBD075-AF0C-79A3-0F42-A5DD3906233B}"/>
                </a:ext>
              </a:extLst>
            </p:cNvPr>
            <p:cNvSpPr/>
            <p:nvPr/>
          </p:nvSpPr>
          <p:spPr>
            <a:xfrm>
              <a:off x="797482" y="4412889"/>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8" name="Freeform 7">
              <a:extLst>
                <a:ext uri="{FF2B5EF4-FFF2-40B4-BE49-F238E27FC236}">
                  <a16:creationId xmlns:a16="http://schemas.microsoft.com/office/drawing/2014/main" id="{17A56768-DDAD-74AC-0C30-39F2F136151B}"/>
                </a:ext>
              </a:extLst>
            </p:cNvPr>
            <p:cNvSpPr/>
            <p:nvPr/>
          </p:nvSpPr>
          <p:spPr>
            <a:xfrm>
              <a:off x="797482" y="3134281"/>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1045F487-101C-D0A6-66DD-929F4BC7E88D}"/>
                </a:ext>
              </a:extLst>
            </p:cNvPr>
            <p:cNvSpPr/>
            <p:nvPr/>
          </p:nvSpPr>
          <p:spPr>
            <a:xfrm>
              <a:off x="797482" y="1855674"/>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6357"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ED618C3A-309D-07EF-02CD-CB8ACE7E7222}"/>
                </a:ext>
              </a:extLst>
            </p:cNvPr>
            <p:cNvSpPr/>
            <p:nvPr/>
          </p:nvSpPr>
          <p:spPr>
            <a:xfrm>
              <a:off x="797482" y="5052313"/>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038BE078-4C36-74B8-7168-90368C30CD5C}"/>
                </a:ext>
              </a:extLst>
            </p:cNvPr>
            <p:cNvSpPr/>
            <p:nvPr/>
          </p:nvSpPr>
          <p:spPr>
            <a:xfrm>
              <a:off x="797482" y="3773585"/>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C205DEDA-9EA9-7E96-35A7-13B01D401AAF}"/>
                </a:ext>
              </a:extLst>
            </p:cNvPr>
            <p:cNvSpPr/>
            <p:nvPr/>
          </p:nvSpPr>
          <p:spPr>
            <a:xfrm>
              <a:off x="797482" y="2494978"/>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73A510B1-CF05-70EF-FA07-FB8C8AE57A39}"/>
                </a:ext>
              </a:extLst>
            </p:cNvPr>
            <p:cNvSpPr/>
            <p:nvPr/>
          </p:nvSpPr>
          <p:spPr>
            <a:xfrm>
              <a:off x="797482" y="1216370"/>
              <a:ext cx="6419906" cy="11994"/>
            </a:xfrm>
            <a:custGeom>
              <a:avLst/>
              <a:gdLst>
                <a:gd name="connsiteX0" fmla="*/ 0 w 6419906"/>
                <a:gd name="connsiteY0" fmla="*/ 0 h 11994"/>
                <a:gd name="connsiteX1" fmla="*/ 6419907 w 6419906"/>
                <a:gd name="connsiteY1" fmla="*/ 0 h 11994"/>
              </a:gdLst>
              <a:ahLst/>
              <a:cxnLst>
                <a:cxn ang="0">
                  <a:pos x="connsiteX0" y="connsiteY0"/>
                </a:cxn>
                <a:cxn ang="0">
                  <a:pos x="connsiteX1" y="connsiteY1"/>
                </a:cxn>
              </a:cxnLst>
              <a:rect l="l" t="t" r="r" b="b"/>
              <a:pathLst>
                <a:path w="6419906" h="11994">
                  <a:moveTo>
                    <a:pt x="0" y="0"/>
                  </a:moveTo>
                  <a:lnTo>
                    <a:pt x="6419907" y="0"/>
                  </a:lnTo>
                </a:path>
              </a:pathLst>
            </a:custGeom>
            <a:noFill/>
            <a:ln w="12834"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118A4BFB-B33E-CB4B-5570-6E7A65555F6E}"/>
                </a:ext>
              </a:extLst>
            </p:cNvPr>
            <p:cNvSpPr/>
            <p:nvPr/>
          </p:nvSpPr>
          <p:spPr>
            <a:xfrm>
              <a:off x="1332554"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807626E4-8FC0-E26C-7A87-591A4DD2FF3B}"/>
                </a:ext>
              </a:extLst>
            </p:cNvPr>
            <p:cNvSpPr/>
            <p:nvPr/>
          </p:nvSpPr>
          <p:spPr>
            <a:xfrm>
              <a:off x="2224101"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0A5B8737-576E-D1CE-EDBB-9D0D659A9E04}"/>
                </a:ext>
              </a:extLst>
            </p:cNvPr>
            <p:cNvSpPr/>
            <p:nvPr/>
          </p:nvSpPr>
          <p:spPr>
            <a:xfrm>
              <a:off x="3115768"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8547F690-39BB-2035-060E-C64294272B38}"/>
                </a:ext>
              </a:extLst>
            </p:cNvPr>
            <p:cNvSpPr/>
            <p:nvPr/>
          </p:nvSpPr>
          <p:spPr>
            <a:xfrm>
              <a:off x="4007435"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A172A550-BF95-6FAA-FAC3-1BDAA2ADE756}"/>
                </a:ext>
              </a:extLst>
            </p:cNvPr>
            <p:cNvSpPr/>
            <p:nvPr/>
          </p:nvSpPr>
          <p:spPr>
            <a:xfrm>
              <a:off x="4899102"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12948EE1-3F38-8081-6560-D0DF5F226628}"/>
                </a:ext>
              </a:extLst>
            </p:cNvPr>
            <p:cNvSpPr/>
            <p:nvPr/>
          </p:nvSpPr>
          <p:spPr>
            <a:xfrm>
              <a:off x="5790769"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2E875FBB-CE35-26E3-20E4-4E9FEE50EB60}"/>
                </a:ext>
              </a:extLst>
            </p:cNvPr>
            <p:cNvSpPr/>
            <p:nvPr/>
          </p:nvSpPr>
          <p:spPr>
            <a:xfrm>
              <a:off x="6682436" y="1024579"/>
              <a:ext cx="11994" cy="4219524"/>
            </a:xfrm>
            <a:custGeom>
              <a:avLst/>
              <a:gdLst>
                <a:gd name="connsiteX0" fmla="*/ 0 w 11994"/>
                <a:gd name="connsiteY0" fmla="*/ 4219525 h 4219524"/>
                <a:gd name="connsiteX1" fmla="*/ 0 w 11994"/>
                <a:gd name="connsiteY1" fmla="*/ 0 h 4219524"/>
              </a:gdLst>
              <a:ahLst/>
              <a:cxnLst>
                <a:cxn ang="0">
                  <a:pos x="connsiteX0" y="connsiteY0"/>
                </a:cxn>
                <a:cxn ang="0">
                  <a:pos x="connsiteX1" y="connsiteY1"/>
                </a:cxn>
              </a:cxnLst>
              <a:rect l="l" t="t" r="r" b="b"/>
              <a:pathLst>
                <a:path w="11994" h="4219524">
                  <a:moveTo>
                    <a:pt x="0" y="4219525"/>
                  </a:moveTo>
                  <a:lnTo>
                    <a:pt x="0" y="0"/>
                  </a:lnTo>
                </a:path>
              </a:pathLst>
            </a:custGeom>
            <a:noFill/>
            <a:ln w="12834"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57C0F9FA-409E-27CE-8604-3AFEFD900F54}"/>
                </a:ext>
              </a:extLst>
            </p:cNvPr>
            <p:cNvSpPr/>
            <p:nvPr/>
          </p:nvSpPr>
          <p:spPr>
            <a:xfrm>
              <a:off x="931220" y="1855674"/>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2" name="Freeform 21">
              <a:extLst>
                <a:ext uri="{FF2B5EF4-FFF2-40B4-BE49-F238E27FC236}">
                  <a16:creationId xmlns:a16="http://schemas.microsoft.com/office/drawing/2014/main" id="{470A4E88-DF08-6E50-CFAA-1F30C89960AB}"/>
                </a:ext>
              </a:extLst>
            </p:cNvPr>
            <p:cNvSpPr/>
            <p:nvPr/>
          </p:nvSpPr>
          <p:spPr>
            <a:xfrm>
              <a:off x="931220"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619CFF"/>
            </a:solidFill>
            <a:ln w="12834"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2344C35F-C13B-43DC-CF7D-EFA27AEF8D3B}"/>
                </a:ext>
              </a:extLst>
            </p:cNvPr>
            <p:cNvSpPr/>
            <p:nvPr/>
          </p:nvSpPr>
          <p:spPr>
            <a:xfrm>
              <a:off x="1822887" y="2494978"/>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773D933E-1391-1306-AD09-ABFBF41D36AA}"/>
                </a:ext>
              </a:extLst>
            </p:cNvPr>
            <p:cNvSpPr/>
            <p:nvPr/>
          </p:nvSpPr>
          <p:spPr>
            <a:xfrm>
              <a:off x="3606221"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3D07ABEA-803C-FC41-6801-F23CA91D9678}"/>
                </a:ext>
              </a:extLst>
            </p:cNvPr>
            <p:cNvSpPr/>
            <p:nvPr/>
          </p:nvSpPr>
          <p:spPr>
            <a:xfrm>
              <a:off x="3606221"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7E90B8CE-FC12-5DAA-E01D-F1DEB9BFBFE5}"/>
                </a:ext>
              </a:extLst>
            </p:cNvPr>
            <p:cNvSpPr/>
            <p:nvPr/>
          </p:nvSpPr>
          <p:spPr>
            <a:xfrm>
              <a:off x="4497888" y="3773585"/>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F8766D"/>
            </a:solidFill>
            <a:ln w="12834"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5A02A6DE-A145-B245-79E3-858261543ABF}"/>
                </a:ext>
              </a:extLst>
            </p:cNvPr>
            <p:cNvSpPr/>
            <p:nvPr/>
          </p:nvSpPr>
          <p:spPr>
            <a:xfrm>
              <a:off x="4497888"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7370C4C8-3B4B-96FC-0124-9D2F1E28D637}"/>
                </a:ext>
              </a:extLst>
            </p:cNvPr>
            <p:cNvSpPr/>
            <p:nvPr/>
          </p:nvSpPr>
          <p:spPr>
            <a:xfrm>
              <a:off x="5389555" y="3134281"/>
              <a:ext cx="802548" cy="1917911"/>
            </a:xfrm>
            <a:custGeom>
              <a:avLst/>
              <a:gdLst>
                <a:gd name="connsiteX0" fmla="*/ 0 w 802548"/>
                <a:gd name="connsiteY0" fmla="*/ 0 h 1917911"/>
                <a:gd name="connsiteX1" fmla="*/ 802548 w 802548"/>
                <a:gd name="connsiteY1" fmla="*/ 0 h 1917911"/>
                <a:gd name="connsiteX2" fmla="*/ 802548 w 802548"/>
                <a:gd name="connsiteY2" fmla="*/ 1917911 h 1917911"/>
                <a:gd name="connsiteX3" fmla="*/ 0 w 802548"/>
                <a:gd name="connsiteY3" fmla="*/ 1917911 h 1917911"/>
              </a:gdLst>
              <a:ahLst/>
              <a:cxnLst>
                <a:cxn ang="0">
                  <a:pos x="connsiteX0" y="connsiteY0"/>
                </a:cxn>
                <a:cxn ang="0">
                  <a:pos x="connsiteX1" y="connsiteY1"/>
                </a:cxn>
                <a:cxn ang="0">
                  <a:pos x="connsiteX2" y="connsiteY2"/>
                </a:cxn>
                <a:cxn ang="0">
                  <a:pos x="connsiteX3" y="connsiteY3"/>
                </a:cxn>
              </a:cxnLst>
              <a:rect l="l" t="t" r="r" b="b"/>
              <a:pathLst>
                <a:path w="802548" h="1917911">
                  <a:moveTo>
                    <a:pt x="0" y="0"/>
                  </a:moveTo>
                  <a:lnTo>
                    <a:pt x="802548" y="0"/>
                  </a:lnTo>
                  <a:lnTo>
                    <a:pt x="802548" y="1917911"/>
                  </a:lnTo>
                  <a:lnTo>
                    <a:pt x="0" y="1917911"/>
                  </a:lnTo>
                  <a:close/>
                </a:path>
              </a:pathLst>
            </a:custGeom>
            <a:solidFill>
              <a:srgbClr val="619CFF"/>
            </a:solidFill>
            <a:ln w="12834"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4D746893-EFC4-BDC5-B595-2AD47EBC6C9E}"/>
                </a:ext>
              </a:extLst>
            </p:cNvPr>
            <p:cNvSpPr/>
            <p:nvPr/>
          </p:nvSpPr>
          <p:spPr>
            <a:xfrm>
              <a:off x="6281222" y="1216370"/>
              <a:ext cx="802548" cy="3835942"/>
            </a:xfrm>
            <a:custGeom>
              <a:avLst/>
              <a:gdLst>
                <a:gd name="connsiteX0" fmla="*/ 0 w 802548"/>
                <a:gd name="connsiteY0" fmla="*/ 0 h 3835942"/>
                <a:gd name="connsiteX1" fmla="*/ 802548 w 802548"/>
                <a:gd name="connsiteY1" fmla="*/ 0 h 3835942"/>
                <a:gd name="connsiteX2" fmla="*/ 802548 w 802548"/>
                <a:gd name="connsiteY2" fmla="*/ 3835943 h 3835942"/>
                <a:gd name="connsiteX3" fmla="*/ 0 w 802548"/>
                <a:gd name="connsiteY3" fmla="*/ 3835943 h 3835942"/>
              </a:gdLst>
              <a:ahLst/>
              <a:cxnLst>
                <a:cxn ang="0">
                  <a:pos x="connsiteX0" y="connsiteY0"/>
                </a:cxn>
                <a:cxn ang="0">
                  <a:pos x="connsiteX1" y="connsiteY1"/>
                </a:cxn>
                <a:cxn ang="0">
                  <a:pos x="connsiteX2" y="connsiteY2"/>
                </a:cxn>
                <a:cxn ang="0">
                  <a:pos x="connsiteX3" y="connsiteY3"/>
                </a:cxn>
              </a:cxnLst>
              <a:rect l="l" t="t" r="r" b="b"/>
              <a:pathLst>
                <a:path w="802548" h="3835942">
                  <a:moveTo>
                    <a:pt x="0" y="0"/>
                  </a:moveTo>
                  <a:lnTo>
                    <a:pt x="802548" y="0"/>
                  </a:lnTo>
                  <a:lnTo>
                    <a:pt x="802548" y="3835943"/>
                  </a:lnTo>
                  <a:lnTo>
                    <a:pt x="0" y="3835943"/>
                  </a:lnTo>
                  <a:close/>
                </a:path>
              </a:pathLst>
            </a:custGeom>
            <a:solidFill>
              <a:srgbClr val="F8766D"/>
            </a:solidFill>
            <a:ln w="12834"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1C68C12A-291B-9ED1-BB74-C210CF74BB49}"/>
                </a:ext>
              </a:extLst>
            </p:cNvPr>
            <p:cNvSpPr/>
            <p:nvPr/>
          </p:nvSpPr>
          <p:spPr>
            <a:xfrm>
              <a:off x="2714554" y="1216370"/>
              <a:ext cx="802548" cy="2557215"/>
            </a:xfrm>
            <a:custGeom>
              <a:avLst/>
              <a:gdLst>
                <a:gd name="connsiteX0" fmla="*/ 0 w 802548"/>
                <a:gd name="connsiteY0" fmla="*/ 0 h 2557215"/>
                <a:gd name="connsiteX1" fmla="*/ 802548 w 802548"/>
                <a:gd name="connsiteY1" fmla="*/ 0 h 2557215"/>
                <a:gd name="connsiteX2" fmla="*/ 802548 w 802548"/>
                <a:gd name="connsiteY2" fmla="*/ 2557215 h 2557215"/>
                <a:gd name="connsiteX3" fmla="*/ 0 w 802548"/>
                <a:gd name="connsiteY3" fmla="*/ 2557215 h 2557215"/>
              </a:gdLst>
              <a:ahLst/>
              <a:cxnLst>
                <a:cxn ang="0">
                  <a:pos x="connsiteX0" y="connsiteY0"/>
                </a:cxn>
                <a:cxn ang="0">
                  <a:pos x="connsiteX1" y="connsiteY1"/>
                </a:cxn>
                <a:cxn ang="0">
                  <a:pos x="connsiteX2" y="connsiteY2"/>
                </a:cxn>
                <a:cxn ang="0">
                  <a:pos x="connsiteX3" y="connsiteY3"/>
                </a:cxn>
              </a:cxnLst>
              <a:rect l="l" t="t" r="r" b="b"/>
              <a:pathLst>
                <a:path w="802548" h="2557215">
                  <a:moveTo>
                    <a:pt x="0" y="0"/>
                  </a:moveTo>
                  <a:lnTo>
                    <a:pt x="802548" y="0"/>
                  </a:lnTo>
                  <a:lnTo>
                    <a:pt x="802548" y="2557215"/>
                  </a:lnTo>
                  <a:lnTo>
                    <a:pt x="0" y="2557215"/>
                  </a:lnTo>
                  <a:close/>
                </a:path>
              </a:pathLst>
            </a:custGeom>
            <a:solidFill>
              <a:srgbClr val="F8766D"/>
            </a:solidFill>
            <a:ln w="12834"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C23B16D2-35AC-3CB1-1670-02C6AF1FEBFC}"/>
                </a:ext>
              </a:extLst>
            </p:cNvPr>
            <p:cNvSpPr/>
            <p:nvPr/>
          </p:nvSpPr>
          <p:spPr>
            <a:xfrm>
              <a:off x="2726488" y="5994271"/>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00BA38"/>
            </a:solidFill>
            <a:ln w="12834"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EC4ED301-352A-E713-1101-B197CB2228C8}"/>
                </a:ext>
              </a:extLst>
            </p:cNvPr>
            <p:cNvSpPr/>
            <p:nvPr/>
          </p:nvSpPr>
          <p:spPr>
            <a:xfrm>
              <a:off x="2714554" y="4412889"/>
              <a:ext cx="802548" cy="639303"/>
            </a:xfrm>
            <a:custGeom>
              <a:avLst/>
              <a:gdLst>
                <a:gd name="connsiteX0" fmla="*/ 0 w 802548"/>
                <a:gd name="connsiteY0" fmla="*/ 0 h 639303"/>
                <a:gd name="connsiteX1" fmla="*/ 802548 w 802548"/>
                <a:gd name="connsiteY1" fmla="*/ 0 h 639303"/>
                <a:gd name="connsiteX2" fmla="*/ 802548 w 802548"/>
                <a:gd name="connsiteY2" fmla="*/ 639304 h 639303"/>
                <a:gd name="connsiteX3" fmla="*/ 0 w 802548"/>
                <a:gd name="connsiteY3" fmla="*/ 639304 h 639303"/>
              </a:gdLst>
              <a:ahLst/>
              <a:cxnLst>
                <a:cxn ang="0">
                  <a:pos x="connsiteX0" y="connsiteY0"/>
                </a:cxn>
                <a:cxn ang="0">
                  <a:pos x="connsiteX1" y="connsiteY1"/>
                </a:cxn>
                <a:cxn ang="0">
                  <a:pos x="connsiteX2" y="connsiteY2"/>
                </a:cxn>
                <a:cxn ang="0">
                  <a:pos x="connsiteX3" y="connsiteY3"/>
                </a:cxn>
              </a:cxnLst>
              <a:rect l="l" t="t" r="r" b="b"/>
              <a:pathLst>
                <a:path w="802548" h="639303">
                  <a:moveTo>
                    <a:pt x="0" y="0"/>
                  </a:moveTo>
                  <a:lnTo>
                    <a:pt x="802548" y="0"/>
                  </a:lnTo>
                  <a:lnTo>
                    <a:pt x="802548" y="639304"/>
                  </a:lnTo>
                  <a:lnTo>
                    <a:pt x="0" y="639304"/>
                  </a:lnTo>
                  <a:close/>
                </a:path>
              </a:pathLst>
            </a:custGeom>
            <a:solidFill>
              <a:srgbClr val="619CFF"/>
            </a:solidFill>
            <a:ln w="12834" cap="flat">
              <a:noFill/>
              <a:prstDash val="solid"/>
              <a:miter/>
            </a:ln>
          </p:spPr>
          <p:txBody>
            <a:bodyPr rtlCol="0" anchor="ctr"/>
            <a:lstStyle/>
            <a:p>
              <a:endParaRPr lang="en-US" sz="1050"/>
            </a:p>
          </p:txBody>
        </p:sp>
      </p:grpSp>
      <p:grpSp>
        <p:nvGrpSpPr>
          <p:cNvPr id="33" name="Graphic 2">
            <a:extLst>
              <a:ext uri="{FF2B5EF4-FFF2-40B4-BE49-F238E27FC236}">
                <a16:creationId xmlns:a16="http://schemas.microsoft.com/office/drawing/2014/main" id="{7480DB82-85E2-3505-857E-C296024A7D0D}"/>
              </a:ext>
            </a:extLst>
          </p:cNvPr>
          <p:cNvGrpSpPr/>
          <p:nvPr/>
        </p:nvGrpSpPr>
        <p:grpSpPr>
          <a:xfrm>
            <a:off x="1480883" y="834358"/>
            <a:ext cx="5797156" cy="4014684"/>
            <a:chOff x="450509" y="1112477"/>
            <a:chExt cx="7729542" cy="5352911"/>
          </a:xfrm>
        </p:grpSpPr>
        <p:sp>
          <p:nvSpPr>
            <p:cNvPr id="34" name="TextBox 33">
              <a:extLst>
                <a:ext uri="{FF2B5EF4-FFF2-40B4-BE49-F238E27FC236}">
                  <a16:creationId xmlns:a16="http://schemas.microsoft.com/office/drawing/2014/main" id="{1D3A4201-15FC-8DB9-8BCB-56E485A72C81}"/>
                </a:ext>
              </a:extLst>
            </p:cNvPr>
            <p:cNvSpPr txBox="1"/>
            <p:nvPr/>
          </p:nvSpPr>
          <p:spPr>
            <a:xfrm>
              <a:off x="586937" y="4948421"/>
              <a:ext cx="295381" cy="226900"/>
            </a:xfrm>
            <a:prstGeom prst="rect">
              <a:avLst/>
            </a:prstGeom>
            <a:noFill/>
          </p:spPr>
          <p:txBody>
            <a:bodyPr wrap="none" rtlCol="0">
              <a:spAutoFit/>
            </a:bodyPr>
            <a:lstStyle/>
            <a:p>
              <a:pPr algn="l"/>
              <a:r>
                <a:rPr lang="en-US" sz="506">
                  <a:ln/>
                  <a:solidFill>
                    <a:srgbClr val="4D4D4D"/>
                  </a:solidFill>
                  <a:rtl val="0"/>
                </a:rPr>
                <a:t>0</a:t>
              </a:r>
            </a:p>
          </p:txBody>
        </p:sp>
        <p:sp>
          <p:nvSpPr>
            <p:cNvPr id="35" name="TextBox 34">
              <a:extLst>
                <a:ext uri="{FF2B5EF4-FFF2-40B4-BE49-F238E27FC236}">
                  <a16:creationId xmlns:a16="http://schemas.microsoft.com/office/drawing/2014/main" id="{E128DE7B-F568-F53D-FF4E-A0F69C8F9FFC}"/>
                </a:ext>
              </a:extLst>
            </p:cNvPr>
            <p:cNvSpPr txBox="1"/>
            <p:nvPr/>
          </p:nvSpPr>
          <p:spPr>
            <a:xfrm>
              <a:off x="586937" y="3669811"/>
              <a:ext cx="295381" cy="226900"/>
            </a:xfrm>
            <a:prstGeom prst="rect">
              <a:avLst/>
            </a:prstGeom>
            <a:noFill/>
          </p:spPr>
          <p:txBody>
            <a:bodyPr wrap="none" rtlCol="0">
              <a:spAutoFit/>
            </a:bodyPr>
            <a:lstStyle/>
            <a:p>
              <a:pPr algn="l"/>
              <a:r>
                <a:rPr lang="en-US" sz="506">
                  <a:ln/>
                  <a:solidFill>
                    <a:srgbClr val="4D4D4D"/>
                  </a:solidFill>
                  <a:rtl val="0"/>
                </a:rPr>
                <a:t>2</a:t>
              </a:r>
            </a:p>
          </p:txBody>
        </p:sp>
        <p:sp>
          <p:nvSpPr>
            <p:cNvPr id="36" name="TextBox 35">
              <a:extLst>
                <a:ext uri="{FF2B5EF4-FFF2-40B4-BE49-F238E27FC236}">
                  <a16:creationId xmlns:a16="http://schemas.microsoft.com/office/drawing/2014/main" id="{94D048B1-6A7E-424A-EFDE-887E8A3FEEC2}"/>
                </a:ext>
              </a:extLst>
            </p:cNvPr>
            <p:cNvSpPr txBox="1"/>
            <p:nvPr/>
          </p:nvSpPr>
          <p:spPr>
            <a:xfrm>
              <a:off x="586937" y="2391205"/>
              <a:ext cx="295381" cy="226900"/>
            </a:xfrm>
            <a:prstGeom prst="rect">
              <a:avLst/>
            </a:prstGeom>
            <a:noFill/>
          </p:spPr>
          <p:txBody>
            <a:bodyPr wrap="none" rtlCol="0">
              <a:spAutoFit/>
            </a:bodyPr>
            <a:lstStyle/>
            <a:p>
              <a:pPr algn="l"/>
              <a:r>
                <a:rPr lang="en-US" sz="506">
                  <a:ln/>
                  <a:solidFill>
                    <a:srgbClr val="4D4D4D"/>
                  </a:solidFill>
                  <a:rtl val="0"/>
                </a:rPr>
                <a:t>4</a:t>
              </a:r>
            </a:p>
          </p:txBody>
        </p:sp>
        <p:sp>
          <p:nvSpPr>
            <p:cNvPr id="37" name="TextBox 36">
              <a:extLst>
                <a:ext uri="{FF2B5EF4-FFF2-40B4-BE49-F238E27FC236}">
                  <a16:creationId xmlns:a16="http://schemas.microsoft.com/office/drawing/2014/main" id="{F90306D1-5B95-C8E6-6E59-48B07237FD1D}"/>
                </a:ext>
              </a:extLst>
            </p:cNvPr>
            <p:cNvSpPr txBox="1"/>
            <p:nvPr/>
          </p:nvSpPr>
          <p:spPr>
            <a:xfrm>
              <a:off x="586937" y="1112477"/>
              <a:ext cx="295381" cy="226900"/>
            </a:xfrm>
            <a:prstGeom prst="rect">
              <a:avLst/>
            </a:prstGeom>
            <a:noFill/>
          </p:spPr>
          <p:txBody>
            <a:bodyPr wrap="none" rtlCol="0">
              <a:spAutoFit/>
            </a:bodyPr>
            <a:lstStyle/>
            <a:p>
              <a:pPr algn="l"/>
              <a:r>
                <a:rPr lang="en-US" sz="506">
                  <a:ln/>
                  <a:solidFill>
                    <a:srgbClr val="4D4D4D"/>
                  </a:solidFill>
                  <a:rtl val="0"/>
                </a:rPr>
                <a:t>6</a:t>
              </a:r>
            </a:p>
          </p:txBody>
        </p:sp>
        <p:sp>
          <p:nvSpPr>
            <p:cNvPr id="38" name="TextBox 37">
              <a:extLst>
                <a:ext uri="{FF2B5EF4-FFF2-40B4-BE49-F238E27FC236}">
                  <a16:creationId xmlns:a16="http://schemas.microsoft.com/office/drawing/2014/main" id="{9CD5689B-800F-3C94-2C42-4C7B7F09C0BC}"/>
                </a:ext>
              </a:extLst>
            </p:cNvPr>
            <p:cNvSpPr txBox="1"/>
            <p:nvPr/>
          </p:nvSpPr>
          <p:spPr>
            <a:xfrm>
              <a:off x="947249" y="5237126"/>
              <a:ext cx="718573" cy="226900"/>
            </a:xfrm>
            <a:prstGeom prst="rect">
              <a:avLst/>
            </a:prstGeom>
            <a:noFill/>
          </p:spPr>
          <p:txBody>
            <a:bodyPr wrap="none" rtlCol="0">
              <a:spAutoFit/>
            </a:bodyPr>
            <a:lstStyle/>
            <a:p>
              <a:pPr algn="l"/>
              <a:r>
                <a:rPr lang="en-US" sz="506">
                  <a:ln/>
                  <a:solidFill>
                    <a:srgbClr val="4D4D4D"/>
                  </a:solidFill>
                  <a:rtl val="0"/>
                </a:rPr>
                <a:t>Addis in Dar</a:t>
              </a:r>
            </a:p>
          </p:txBody>
        </p:sp>
        <p:sp>
          <p:nvSpPr>
            <p:cNvPr id="39" name="TextBox 38">
              <a:extLst>
                <a:ext uri="{FF2B5EF4-FFF2-40B4-BE49-F238E27FC236}">
                  <a16:creationId xmlns:a16="http://schemas.microsoft.com/office/drawing/2014/main" id="{DB301E6B-574F-3CB0-4CD6-BCD4F52F1840}"/>
                </a:ext>
              </a:extLst>
            </p:cNvPr>
            <p:cNvSpPr txBox="1"/>
            <p:nvPr/>
          </p:nvSpPr>
          <p:spPr>
            <a:xfrm>
              <a:off x="1700861" y="5237126"/>
              <a:ext cx="945131" cy="226900"/>
            </a:xfrm>
            <a:prstGeom prst="rect">
              <a:avLst/>
            </a:prstGeom>
            <a:noFill/>
          </p:spPr>
          <p:txBody>
            <a:bodyPr wrap="none" rtlCol="0">
              <a:spAutoFit/>
            </a:bodyPr>
            <a:lstStyle/>
            <a:p>
              <a:pPr algn="l"/>
              <a:r>
                <a:rPr lang="en-US" sz="506">
                  <a:ln/>
                  <a:solidFill>
                    <a:srgbClr val="4D4D4D"/>
                  </a:solidFill>
                  <a:rtl val="0"/>
                </a:rPr>
                <a:t>Dumpling monkey</a:t>
              </a:r>
            </a:p>
          </p:txBody>
        </p:sp>
        <p:sp>
          <p:nvSpPr>
            <p:cNvPr id="40" name="TextBox 39">
              <a:extLst>
                <a:ext uri="{FF2B5EF4-FFF2-40B4-BE49-F238E27FC236}">
                  <a16:creationId xmlns:a16="http://schemas.microsoft.com/office/drawing/2014/main" id="{DB54BB05-06FB-9B45-72AC-9B09D872521D}"/>
                </a:ext>
              </a:extLst>
            </p:cNvPr>
            <p:cNvSpPr txBox="1"/>
            <p:nvPr/>
          </p:nvSpPr>
          <p:spPr>
            <a:xfrm>
              <a:off x="2856405" y="5237126"/>
              <a:ext cx="513389" cy="226900"/>
            </a:xfrm>
            <a:prstGeom prst="rect">
              <a:avLst/>
            </a:prstGeom>
            <a:noFill/>
          </p:spPr>
          <p:txBody>
            <a:bodyPr wrap="none" rtlCol="0">
              <a:spAutoFit/>
            </a:bodyPr>
            <a:lstStyle/>
            <a:p>
              <a:pPr algn="l"/>
              <a:r>
                <a:rPr lang="en-US" sz="506">
                  <a:ln/>
                  <a:solidFill>
                    <a:srgbClr val="4D4D4D"/>
                  </a:solidFill>
                  <a:rtl val="0"/>
                </a:rPr>
                <a:t>eSushi</a:t>
              </a:r>
            </a:p>
          </p:txBody>
        </p:sp>
        <p:sp>
          <p:nvSpPr>
            <p:cNvPr id="41" name="TextBox 40">
              <a:extLst>
                <a:ext uri="{FF2B5EF4-FFF2-40B4-BE49-F238E27FC236}">
                  <a16:creationId xmlns:a16="http://schemas.microsoft.com/office/drawing/2014/main" id="{211ED791-DCBD-B898-A8A0-FDD2D409860A}"/>
                </a:ext>
              </a:extLst>
            </p:cNvPr>
            <p:cNvSpPr txBox="1"/>
            <p:nvPr/>
          </p:nvSpPr>
          <p:spPr>
            <a:xfrm>
              <a:off x="3736077" y="5237126"/>
              <a:ext cx="530488" cy="226900"/>
            </a:xfrm>
            <a:prstGeom prst="rect">
              <a:avLst/>
            </a:prstGeom>
            <a:noFill/>
          </p:spPr>
          <p:txBody>
            <a:bodyPr wrap="none" rtlCol="0">
              <a:spAutoFit/>
            </a:bodyPr>
            <a:lstStyle/>
            <a:p>
              <a:pPr algn="l"/>
              <a:r>
                <a:rPr lang="en-US" sz="506">
                  <a:ln/>
                  <a:solidFill>
                    <a:srgbClr val="4D4D4D"/>
                  </a:solidFill>
                  <a:rtl val="0"/>
                </a:rPr>
                <a:t>Greggs</a:t>
              </a:r>
            </a:p>
          </p:txBody>
        </p:sp>
        <p:sp>
          <p:nvSpPr>
            <p:cNvPr id="42" name="TextBox 41">
              <a:extLst>
                <a:ext uri="{FF2B5EF4-FFF2-40B4-BE49-F238E27FC236}">
                  <a16:creationId xmlns:a16="http://schemas.microsoft.com/office/drawing/2014/main" id="{CD150E43-9CCF-F80A-BD5F-F322FF459CD0}"/>
                </a:ext>
              </a:extLst>
            </p:cNvPr>
            <p:cNvSpPr txBox="1"/>
            <p:nvPr/>
          </p:nvSpPr>
          <p:spPr>
            <a:xfrm>
              <a:off x="4621748" y="5237126"/>
              <a:ext cx="543312" cy="226900"/>
            </a:xfrm>
            <a:prstGeom prst="rect">
              <a:avLst/>
            </a:prstGeom>
            <a:noFill/>
          </p:spPr>
          <p:txBody>
            <a:bodyPr wrap="none" rtlCol="0">
              <a:spAutoFit/>
            </a:bodyPr>
            <a:lstStyle/>
            <a:p>
              <a:pPr algn="l"/>
              <a:r>
                <a:rPr lang="en-US" sz="506">
                  <a:ln/>
                  <a:solidFill>
                    <a:srgbClr val="4D4D4D"/>
                  </a:solidFill>
                  <a:rtl val="0"/>
                </a:rPr>
                <a:t>IHI cafe</a:t>
              </a:r>
            </a:p>
          </p:txBody>
        </p:sp>
        <p:sp>
          <p:nvSpPr>
            <p:cNvPr id="43" name="TextBox 42">
              <a:extLst>
                <a:ext uri="{FF2B5EF4-FFF2-40B4-BE49-F238E27FC236}">
                  <a16:creationId xmlns:a16="http://schemas.microsoft.com/office/drawing/2014/main" id="{72E8C90E-2199-7B34-DFC8-6EE5B59CEAC3}"/>
                </a:ext>
              </a:extLst>
            </p:cNvPr>
            <p:cNvSpPr txBox="1"/>
            <p:nvPr/>
          </p:nvSpPr>
          <p:spPr>
            <a:xfrm>
              <a:off x="5375479" y="5237126"/>
              <a:ext cx="763457" cy="226900"/>
            </a:xfrm>
            <a:prstGeom prst="rect">
              <a:avLst/>
            </a:prstGeom>
            <a:noFill/>
          </p:spPr>
          <p:txBody>
            <a:bodyPr wrap="none" rtlCol="0">
              <a:spAutoFit/>
            </a:bodyPr>
            <a:lstStyle/>
            <a:p>
              <a:pPr algn="l"/>
              <a:r>
                <a:rPr lang="en-US" sz="506">
                  <a:ln/>
                  <a:solidFill>
                    <a:srgbClr val="4D4D4D"/>
                  </a:solidFill>
                  <a:rtl val="0"/>
                </a:rPr>
                <a:t>Rose Garden</a:t>
              </a:r>
            </a:p>
          </p:txBody>
        </p:sp>
        <p:sp>
          <p:nvSpPr>
            <p:cNvPr id="44" name="TextBox 43">
              <a:extLst>
                <a:ext uri="{FF2B5EF4-FFF2-40B4-BE49-F238E27FC236}">
                  <a16:creationId xmlns:a16="http://schemas.microsoft.com/office/drawing/2014/main" id="{F3DAC528-ED05-010C-B698-94154DAF53A2}"/>
                </a:ext>
              </a:extLst>
            </p:cNvPr>
            <p:cNvSpPr txBox="1"/>
            <p:nvPr/>
          </p:nvSpPr>
          <p:spPr>
            <a:xfrm>
              <a:off x="6297132" y="5237126"/>
              <a:ext cx="716436" cy="226900"/>
            </a:xfrm>
            <a:prstGeom prst="rect">
              <a:avLst/>
            </a:prstGeom>
            <a:noFill/>
          </p:spPr>
          <p:txBody>
            <a:bodyPr wrap="none" rtlCol="0">
              <a:spAutoFit/>
            </a:bodyPr>
            <a:lstStyle/>
            <a:p>
              <a:pPr algn="l"/>
              <a:r>
                <a:rPr lang="en-US" sz="506">
                  <a:ln/>
                  <a:solidFill>
                    <a:srgbClr val="4D4D4D"/>
                  </a:solidFill>
                  <a:rtl val="0"/>
                </a:rPr>
                <a:t>Sound Bites</a:t>
              </a:r>
            </a:p>
          </p:txBody>
        </p:sp>
        <p:sp>
          <p:nvSpPr>
            <p:cNvPr id="45" name="TextBox 44">
              <a:extLst>
                <a:ext uri="{FF2B5EF4-FFF2-40B4-BE49-F238E27FC236}">
                  <a16:creationId xmlns:a16="http://schemas.microsoft.com/office/drawing/2014/main" id="{0A4A8058-A861-82C0-9533-C3A6ECF4B5AA}"/>
                </a:ext>
              </a:extLst>
            </p:cNvPr>
            <p:cNvSpPr txBox="1"/>
            <p:nvPr/>
          </p:nvSpPr>
          <p:spPr>
            <a:xfrm>
              <a:off x="3736077" y="5376140"/>
              <a:ext cx="539037" cy="250153"/>
            </a:xfrm>
            <a:prstGeom prst="rect">
              <a:avLst/>
            </a:prstGeom>
            <a:noFill/>
          </p:spPr>
          <p:txBody>
            <a:bodyPr wrap="none" rtlCol="0">
              <a:spAutoFit/>
            </a:bodyPr>
            <a:lstStyle/>
            <a:p>
              <a:pPr algn="l"/>
              <a:r>
                <a:rPr lang="en-US" sz="619">
                  <a:ln/>
                  <a:rtl val="0"/>
                </a:rPr>
                <a:t>venue</a:t>
              </a:r>
            </a:p>
          </p:txBody>
        </p:sp>
        <p:sp>
          <p:nvSpPr>
            <p:cNvPr id="46" name="TextBox 45">
              <a:extLst>
                <a:ext uri="{FF2B5EF4-FFF2-40B4-BE49-F238E27FC236}">
                  <a16:creationId xmlns:a16="http://schemas.microsoft.com/office/drawing/2014/main" id="{F1D68F4D-6EF1-B4FA-24A5-E954983911F1}"/>
                </a:ext>
              </a:extLst>
            </p:cNvPr>
            <p:cNvSpPr txBox="1"/>
            <p:nvPr/>
          </p:nvSpPr>
          <p:spPr>
            <a:xfrm rot="16200000">
              <a:off x="422552" y="3009203"/>
              <a:ext cx="306067" cy="250153"/>
            </a:xfrm>
            <a:prstGeom prst="rect">
              <a:avLst/>
            </a:prstGeom>
            <a:noFill/>
          </p:spPr>
          <p:txBody>
            <a:bodyPr wrap="none" rtlCol="0">
              <a:spAutoFit/>
            </a:bodyPr>
            <a:lstStyle/>
            <a:p>
              <a:pPr algn="l"/>
              <a:r>
                <a:rPr lang="en-US" sz="619">
                  <a:ln/>
                  <a:rtl val="0"/>
                </a:rPr>
                <a:t>n</a:t>
              </a:r>
            </a:p>
          </p:txBody>
        </p:sp>
        <p:sp>
          <p:nvSpPr>
            <p:cNvPr id="47" name="TextBox 46">
              <a:extLst>
                <a:ext uri="{FF2B5EF4-FFF2-40B4-BE49-F238E27FC236}">
                  <a16:creationId xmlns:a16="http://schemas.microsoft.com/office/drawing/2014/main" id="{CB0E8A4F-09E8-3BA9-F730-29729F3609AC}"/>
                </a:ext>
              </a:extLst>
            </p:cNvPr>
            <p:cNvSpPr txBox="1"/>
            <p:nvPr/>
          </p:nvSpPr>
          <p:spPr>
            <a:xfrm>
              <a:off x="7323138" y="2684229"/>
              <a:ext cx="697200" cy="250153"/>
            </a:xfrm>
            <a:prstGeom prst="rect">
              <a:avLst/>
            </a:prstGeom>
            <a:noFill/>
          </p:spPr>
          <p:txBody>
            <a:bodyPr wrap="none" rtlCol="0">
              <a:spAutoFit/>
            </a:bodyPr>
            <a:lstStyle/>
            <a:p>
              <a:pPr algn="l"/>
              <a:r>
                <a:rPr lang="en-US" sz="619">
                  <a:ln/>
                  <a:rtl val="0"/>
                </a:rPr>
                <a:t>university</a:t>
              </a:r>
            </a:p>
          </p:txBody>
        </p:sp>
        <p:sp>
          <p:nvSpPr>
            <p:cNvPr id="48" name="Freeform 47">
              <a:extLst>
                <a:ext uri="{FF2B5EF4-FFF2-40B4-BE49-F238E27FC236}">
                  <a16:creationId xmlns:a16="http://schemas.microsoft.com/office/drawing/2014/main" id="{C9085FFF-1B13-5E47-2F63-1D54ADD3215D}"/>
                </a:ext>
              </a:extLst>
            </p:cNvPr>
            <p:cNvSpPr/>
            <p:nvPr/>
          </p:nvSpPr>
          <p:spPr>
            <a:xfrm>
              <a:off x="7423093" y="2926658"/>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F8766D"/>
            </a:solidFill>
            <a:ln w="12834" cap="flat">
              <a:noFill/>
              <a:prstDash val="solid"/>
              <a:miter/>
            </a:ln>
          </p:spPr>
          <p:txBody>
            <a:bodyPr rtlCol="0" anchor="ctr"/>
            <a:lstStyle/>
            <a:p>
              <a:endParaRPr lang="en-US" sz="1050"/>
            </a:p>
          </p:txBody>
        </p:sp>
        <p:sp>
          <p:nvSpPr>
            <p:cNvPr id="49" name="Freeform 48">
              <a:extLst>
                <a:ext uri="{FF2B5EF4-FFF2-40B4-BE49-F238E27FC236}">
                  <a16:creationId xmlns:a16="http://schemas.microsoft.com/office/drawing/2014/main" id="{6B624B7E-596F-AD91-A344-7703DB36CABD}"/>
                </a:ext>
              </a:extLst>
            </p:cNvPr>
            <p:cNvSpPr/>
            <p:nvPr/>
          </p:nvSpPr>
          <p:spPr>
            <a:xfrm>
              <a:off x="2913542" y="606176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00BA38"/>
            </a:solidFill>
            <a:ln w="12834" cap="flat">
              <a:noFill/>
              <a:prstDash val="solid"/>
              <a:miter/>
            </a:ln>
          </p:spPr>
          <p:txBody>
            <a:bodyPr rtlCol="0" anchor="ctr"/>
            <a:lstStyle/>
            <a:p>
              <a:endParaRPr lang="en-US" sz="1050"/>
            </a:p>
          </p:txBody>
        </p:sp>
        <p:sp>
          <p:nvSpPr>
            <p:cNvPr id="50" name="Freeform 49">
              <a:extLst>
                <a:ext uri="{FF2B5EF4-FFF2-40B4-BE49-F238E27FC236}">
                  <a16:creationId xmlns:a16="http://schemas.microsoft.com/office/drawing/2014/main" id="{9ACDD53C-F0E4-AB79-3257-EEE2223E6024}"/>
                </a:ext>
              </a:extLst>
            </p:cNvPr>
            <p:cNvSpPr/>
            <p:nvPr/>
          </p:nvSpPr>
          <p:spPr>
            <a:xfrm>
              <a:off x="7423093" y="3341186"/>
              <a:ext cx="190231" cy="190231"/>
            </a:xfrm>
            <a:custGeom>
              <a:avLst/>
              <a:gdLst>
                <a:gd name="connsiteX0" fmla="*/ 0 w 190231"/>
                <a:gd name="connsiteY0" fmla="*/ 0 h 190231"/>
                <a:gd name="connsiteX1" fmla="*/ 190232 w 190231"/>
                <a:gd name="connsiteY1" fmla="*/ 0 h 190231"/>
                <a:gd name="connsiteX2" fmla="*/ 190232 w 190231"/>
                <a:gd name="connsiteY2" fmla="*/ 190232 h 190231"/>
                <a:gd name="connsiteX3" fmla="*/ 0 w 190231"/>
                <a:gd name="connsiteY3" fmla="*/ 190232 h 190231"/>
              </a:gdLst>
              <a:ahLst/>
              <a:cxnLst>
                <a:cxn ang="0">
                  <a:pos x="connsiteX0" y="connsiteY0"/>
                </a:cxn>
                <a:cxn ang="0">
                  <a:pos x="connsiteX1" y="connsiteY1"/>
                </a:cxn>
                <a:cxn ang="0">
                  <a:pos x="connsiteX2" y="connsiteY2"/>
                </a:cxn>
                <a:cxn ang="0">
                  <a:pos x="connsiteX3" y="connsiteY3"/>
                </a:cxn>
              </a:cxnLst>
              <a:rect l="l" t="t" r="r" b="b"/>
              <a:pathLst>
                <a:path w="190231" h="190231">
                  <a:moveTo>
                    <a:pt x="0" y="0"/>
                  </a:moveTo>
                  <a:lnTo>
                    <a:pt x="190232" y="0"/>
                  </a:lnTo>
                  <a:lnTo>
                    <a:pt x="190232" y="190232"/>
                  </a:lnTo>
                  <a:lnTo>
                    <a:pt x="0" y="190232"/>
                  </a:lnTo>
                  <a:close/>
                </a:path>
              </a:pathLst>
            </a:custGeom>
            <a:solidFill>
              <a:srgbClr val="619CFF"/>
            </a:solidFill>
            <a:ln w="12834" cap="flat">
              <a:noFill/>
              <a:prstDash val="solid"/>
              <a:miter/>
            </a:ln>
          </p:spPr>
          <p:txBody>
            <a:bodyPr rtlCol="0" anchor="ctr"/>
            <a:lstStyle/>
            <a:p>
              <a:endParaRPr lang="en-US" sz="1050"/>
            </a:p>
          </p:txBody>
        </p:sp>
        <p:sp>
          <p:nvSpPr>
            <p:cNvPr id="51" name="TextBox 50">
              <a:extLst>
                <a:ext uri="{FF2B5EF4-FFF2-40B4-BE49-F238E27FC236}">
                  <a16:creationId xmlns:a16="http://schemas.microsoft.com/office/drawing/2014/main" id="{87A7ACAA-DF2E-70A7-D577-F0C5991E94A6}"/>
                </a:ext>
              </a:extLst>
            </p:cNvPr>
            <p:cNvSpPr txBox="1"/>
            <p:nvPr/>
          </p:nvSpPr>
          <p:spPr>
            <a:xfrm>
              <a:off x="7596131" y="2917999"/>
              <a:ext cx="583920" cy="226900"/>
            </a:xfrm>
            <a:prstGeom prst="rect">
              <a:avLst/>
            </a:prstGeom>
            <a:noFill/>
          </p:spPr>
          <p:txBody>
            <a:bodyPr wrap="none" rtlCol="0">
              <a:spAutoFit/>
            </a:bodyPr>
            <a:lstStyle/>
            <a:p>
              <a:pPr algn="l"/>
              <a:r>
                <a:rPr lang="en-US" sz="506">
                  <a:ln/>
                  <a:rtl val="0"/>
                </a:rPr>
                <a:t>Glasgow</a:t>
              </a:r>
            </a:p>
          </p:txBody>
        </p:sp>
        <p:sp>
          <p:nvSpPr>
            <p:cNvPr id="52" name="TextBox 51">
              <a:extLst>
                <a:ext uri="{FF2B5EF4-FFF2-40B4-BE49-F238E27FC236}">
                  <a16:creationId xmlns:a16="http://schemas.microsoft.com/office/drawing/2014/main" id="{50CFA063-C3CE-E6A4-0A24-F7EC51F84443}"/>
                </a:ext>
              </a:extLst>
            </p:cNvPr>
            <p:cNvSpPr txBox="1"/>
            <p:nvPr/>
          </p:nvSpPr>
          <p:spPr>
            <a:xfrm>
              <a:off x="3103773" y="6238488"/>
              <a:ext cx="534763" cy="226900"/>
            </a:xfrm>
            <a:prstGeom prst="rect">
              <a:avLst/>
            </a:prstGeom>
            <a:noFill/>
          </p:spPr>
          <p:txBody>
            <a:bodyPr wrap="none" rtlCol="0">
              <a:spAutoFit/>
            </a:bodyPr>
            <a:lstStyle/>
            <a:p>
              <a:pPr algn="l"/>
              <a:r>
                <a:rPr lang="en-US" sz="506" dirty="0" err="1">
                  <a:ln/>
                  <a:rtl val="0"/>
                </a:rPr>
                <a:t>Glasgw</a:t>
              </a:r>
              <a:endParaRPr lang="en-US" sz="506" dirty="0">
                <a:ln/>
                <a:rtl val="0"/>
              </a:endParaRPr>
            </a:p>
          </p:txBody>
        </p:sp>
        <p:sp>
          <p:nvSpPr>
            <p:cNvPr id="53" name="TextBox 52">
              <a:extLst>
                <a:ext uri="{FF2B5EF4-FFF2-40B4-BE49-F238E27FC236}">
                  <a16:creationId xmlns:a16="http://schemas.microsoft.com/office/drawing/2014/main" id="{66EA30ED-5E0F-3ACD-1900-9F458D822AE8}"/>
                </a:ext>
              </a:extLst>
            </p:cNvPr>
            <p:cNvSpPr txBox="1"/>
            <p:nvPr/>
          </p:nvSpPr>
          <p:spPr>
            <a:xfrm>
              <a:off x="7596131" y="3332529"/>
              <a:ext cx="511251" cy="226900"/>
            </a:xfrm>
            <a:prstGeom prst="rect">
              <a:avLst/>
            </a:prstGeom>
            <a:noFill/>
          </p:spPr>
          <p:txBody>
            <a:bodyPr wrap="none" rtlCol="0">
              <a:spAutoFit/>
            </a:bodyPr>
            <a:lstStyle/>
            <a:p>
              <a:pPr algn="l"/>
              <a:r>
                <a:rPr lang="en-US" sz="506" dirty="0" err="1">
                  <a:ln/>
                  <a:rtl val="0"/>
                </a:rPr>
                <a:t>Ifakara</a:t>
              </a:r>
              <a:endParaRPr lang="en-US" sz="506" dirty="0">
                <a:ln/>
                <a:rtl val="0"/>
              </a:endParaRPr>
            </a:p>
          </p:txBody>
        </p:sp>
      </p:grpSp>
      <p:sp>
        <p:nvSpPr>
          <p:cNvPr id="54" name="TextBox 53">
            <a:extLst>
              <a:ext uri="{FF2B5EF4-FFF2-40B4-BE49-F238E27FC236}">
                <a16:creationId xmlns:a16="http://schemas.microsoft.com/office/drawing/2014/main" id="{C78A6345-4621-CE2C-0571-6BE2CBB3B565}"/>
              </a:ext>
            </a:extLst>
          </p:cNvPr>
          <p:cNvSpPr txBox="1"/>
          <p:nvPr/>
        </p:nvSpPr>
        <p:spPr>
          <a:xfrm>
            <a:off x="3421427" y="3051292"/>
            <a:ext cx="407484" cy="170175"/>
          </a:xfrm>
          <a:prstGeom prst="rect">
            <a:avLst/>
          </a:prstGeom>
          <a:noFill/>
        </p:spPr>
        <p:txBody>
          <a:bodyPr wrap="none" rtlCol="0">
            <a:spAutoFit/>
          </a:bodyPr>
          <a:lstStyle/>
          <a:p>
            <a:pPr algn="l"/>
            <a:r>
              <a:rPr lang="en-US" sz="506" dirty="0">
                <a:ln/>
                <a:rtl val="0"/>
              </a:rPr>
              <a:t>ARGH?</a:t>
            </a:r>
          </a:p>
        </p:txBody>
      </p:sp>
    </p:spTree>
    <p:extLst>
      <p:ext uri="{BB962C8B-B14F-4D97-AF65-F5344CB8AC3E}">
        <p14:creationId xmlns:p14="http://schemas.microsoft.com/office/powerpoint/2010/main" val="3368412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320A-CF26-406E-478F-FB3066D74504}"/>
              </a:ext>
            </a:extLst>
          </p:cNvPr>
          <p:cNvSpPr>
            <a:spLocks noGrp="1"/>
          </p:cNvSpPr>
          <p:nvPr>
            <p:ph type="title"/>
          </p:nvPr>
        </p:nvSpPr>
        <p:spPr/>
        <p:txBody>
          <a:bodyPr/>
          <a:lstStyle/>
          <a:p>
            <a:endParaRPr lang="en-US"/>
          </a:p>
        </p:txBody>
      </p:sp>
      <p:sp>
        <p:nvSpPr>
          <p:cNvPr id="6" name="Freeform 5">
            <a:extLst>
              <a:ext uri="{FF2B5EF4-FFF2-40B4-BE49-F238E27FC236}">
                <a16:creationId xmlns:a16="http://schemas.microsoft.com/office/drawing/2014/main" id="{5F098DC1-0C93-A281-9911-4E33E3D89412}"/>
              </a:ext>
            </a:extLst>
          </p:cNvPr>
          <p:cNvSpPr/>
          <p:nvPr/>
        </p:nvSpPr>
        <p:spPr>
          <a:xfrm>
            <a:off x="1752600" y="571500"/>
            <a:ext cx="5638800" cy="4000500"/>
          </a:xfrm>
          <a:custGeom>
            <a:avLst/>
            <a:gdLst>
              <a:gd name="connsiteX0" fmla="*/ 0 w 5638800"/>
              <a:gd name="connsiteY0" fmla="*/ 0 h 4000500"/>
              <a:gd name="connsiteX1" fmla="*/ 5638800 w 5638800"/>
              <a:gd name="connsiteY1" fmla="*/ 0 h 4000500"/>
              <a:gd name="connsiteX2" fmla="*/ 5638800 w 5638800"/>
              <a:gd name="connsiteY2" fmla="*/ 4000500 h 4000500"/>
              <a:gd name="connsiteX3" fmla="*/ 0 w 5638800"/>
              <a:gd name="connsiteY3" fmla="*/ 4000500 h 4000500"/>
            </a:gdLst>
            <a:ahLst/>
            <a:cxnLst>
              <a:cxn ang="0">
                <a:pos x="connsiteX0" y="connsiteY0"/>
              </a:cxn>
              <a:cxn ang="0">
                <a:pos x="connsiteX1" y="connsiteY1"/>
              </a:cxn>
              <a:cxn ang="0">
                <a:pos x="connsiteX2" y="connsiteY2"/>
              </a:cxn>
              <a:cxn ang="0">
                <a:pos x="connsiteX3" y="connsiteY3"/>
              </a:cxn>
            </a:cxnLst>
            <a:rect l="l" t="t" r="r" b="b"/>
            <a:pathLst>
              <a:path w="5638800" h="4000500">
                <a:moveTo>
                  <a:pt x="0" y="0"/>
                </a:moveTo>
                <a:lnTo>
                  <a:pt x="5638800" y="0"/>
                </a:lnTo>
                <a:lnTo>
                  <a:pt x="5638800" y="4000500"/>
                </a:lnTo>
                <a:lnTo>
                  <a:pt x="0" y="4000500"/>
                </a:lnTo>
                <a:close/>
              </a:path>
            </a:pathLst>
          </a:custGeom>
          <a:noFill/>
          <a:ln w="12700" cap="rnd">
            <a:noFill/>
            <a:prstDash val="solid"/>
            <a:round/>
          </a:ln>
        </p:spPr>
        <p:txBody>
          <a:bodyPr rtlCol="0" anchor="ctr"/>
          <a:lstStyle/>
          <a:p>
            <a:endParaRPr lang="en-US"/>
          </a:p>
        </p:txBody>
      </p:sp>
      <p:grpSp>
        <p:nvGrpSpPr>
          <p:cNvPr id="7" name="Graphic 3">
            <a:extLst>
              <a:ext uri="{FF2B5EF4-FFF2-40B4-BE49-F238E27FC236}">
                <a16:creationId xmlns:a16="http://schemas.microsoft.com/office/drawing/2014/main" id="{DF3BAC97-EA76-F974-DE77-17A6762E0276}"/>
              </a:ext>
            </a:extLst>
          </p:cNvPr>
          <p:cNvGrpSpPr/>
          <p:nvPr/>
        </p:nvGrpSpPr>
        <p:grpSpPr>
          <a:xfrm>
            <a:off x="2112899" y="124193"/>
            <a:ext cx="4206747" cy="4046110"/>
            <a:chOff x="2112899" y="124193"/>
            <a:chExt cx="4206747" cy="4046110"/>
          </a:xfrm>
        </p:grpSpPr>
        <p:sp>
          <p:nvSpPr>
            <p:cNvPr id="8" name="Freeform 7">
              <a:extLst>
                <a:ext uri="{FF2B5EF4-FFF2-40B4-BE49-F238E27FC236}">
                  <a16:creationId xmlns:a16="http://schemas.microsoft.com/office/drawing/2014/main" id="{28473A66-EE66-995D-05ED-860639066942}"/>
                </a:ext>
              </a:extLst>
            </p:cNvPr>
            <p:cNvSpPr/>
            <p:nvPr/>
          </p:nvSpPr>
          <p:spPr>
            <a:xfrm>
              <a:off x="2112899" y="347502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E520E3A2-E70B-1E6E-705E-D7E31F33FFE2}"/>
                </a:ext>
              </a:extLst>
            </p:cNvPr>
            <p:cNvSpPr/>
            <p:nvPr/>
          </p:nvSpPr>
          <p:spPr>
            <a:xfrm>
              <a:off x="2112899" y="2405526"/>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493D3554-3FFF-5A6A-C4C3-000A664DF4FE}"/>
                </a:ext>
              </a:extLst>
            </p:cNvPr>
            <p:cNvSpPr/>
            <p:nvPr/>
          </p:nvSpPr>
          <p:spPr>
            <a:xfrm>
              <a:off x="2112899" y="1336025"/>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6731" cap="flat">
              <a:solidFill>
                <a:srgbClr val="EBEBEB"/>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4D9F0C1F-0488-9A8E-6536-39DEC8CC9027}"/>
                </a:ext>
              </a:extLst>
            </p:cNvPr>
            <p:cNvSpPr/>
            <p:nvPr/>
          </p:nvSpPr>
          <p:spPr>
            <a:xfrm>
              <a:off x="2112899" y="400977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35932AF2-45C4-0F06-7D67-FD1A1432DC0E}"/>
                </a:ext>
              </a:extLst>
            </p:cNvPr>
            <p:cNvSpPr/>
            <p:nvPr/>
          </p:nvSpPr>
          <p:spPr>
            <a:xfrm>
              <a:off x="2112899" y="2940277"/>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882BC858-02BD-19FD-8628-2EAD9AB98477}"/>
                </a:ext>
              </a:extLst>
            </p:cNvPr>
            <p:cNvSpPr/>
            <p:nvPr/>
          </p:nvSpPr>
          <p:spPr>
            <a:xfrm>
              <a:off x="2112899" y="1870776"/>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815FF949-E667-C2A0-7641-BFD2223566FB}"/>
                </a:ext>
              </a:extLst>
            </p:cNvPr>
            <p:cNvSpPr/>
            <p:nvPr/>
          </p:nvSpPr>
          <p:spPr>
            <a:xfrm>
              <a:off x="2112899" y="801275"/>
              <a:ext cx="4206747" cy="12659"/>
            </a:xfrm>
            <a:custGeom>
              <a:avLst/>
              <a:gdLst>
                <a:gd name="connsiteX0" fmla="*/ 0 w 4206747"/>
                <a:gd name="connsiteY0" fmla="*/ 0 h 12659"/>
                <a:gd name="connsiteX1" fmla="*/ 4206748 w 4206747"/>
                <a:gd name="connsiteY1" fmla="*/ 0 h 12659"/>
              </a:gdLst>
              <a:ahLst/>
              <a:cxnLst>
                <a:cxn ang="0">
                  <a:pos x="connsiteX0" y="connsiteY0"/>
                </a:cxn>
                <a:cxn ang="0">
                  <a:pos x="connsiteX1" y="connsiteY1"/>
                </a:cxn>
              </a:cxnLst>
              <a:rect l="l" t="t" r="r" b="b"/>
              <a:pathLst>
                <a:path w="4206747" h="12659">
                  <a:moveTo>
                    <a:pt x="0" y="0"/>
                  </a:moveTo>
                  <a:lnTo>
                    <a:pt x="4206748" y="0"/>
                  </a:lnTo>
                </a:path>
              </a:pathLst>
            </a:custGeom>
            <a:noFill/>
            <a:ln w="13589" cap="flat">
              <a:solidFill>
                <a:srgbClr val="EBEBEB"/>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E1726BE7-90D8-7CA1-988A-33482E599723}"/>
                </a:ext>
              </a:extLst>
            </p:cNvPr>
            <p:cNvSpPr/>
            <p:nvPr/>
          </p:nvSpPr>
          <p:spPr>
            <a:xfrm>
              <a:off x="2463545"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CA7359C5-829B-8CD2-084C-D571DC5A5A28}"/>
                </a:ext>
              </a:extLst>
            </p:cNvPr>
            <p:cNvSpPr/>
            <p:nvPr/>
          </p:nvSpPr>
          <p:spPr>
            <a:xfrm>
              <a:off x="3047746"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AF861812-AA08-86FA-9418-E373AC0C6194}"/>
                </a:ext>
              </a:extLst>
            </p:cNvPr>
            <p:cNvSpPr/>
            <p:nvPr/>
          </p:nvSpPr>
          <p:spPr>
            <a:xfrm>
              <a:off x="3632073"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0A6AEC27-DCCF-7F6F-4F3D-C1953E9A2899}"/>
                </a:ext>
              </a:extLst>
            </p:cNvPr>
            <p:cNvSpPr/>
            <p:nvPr/>
          </p:nvSpPr>
          <p:spPr>
            <a:xfrm>
              <a:off x="4216273"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778ABACA-6E34-B73C-94EE-4D45D774CF51}"/>
                </a:ext>
              </a:extLst>
            </p:cNvPr>
            <p:cNvSpPr/>
            <p:nvPr/>
          </p:nvSpPr>
          <p:spPr>
            <a:xfrm>
              <a:off x="4800600"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0" name="Freeform 19">
              <a:extLst>
                <a:ext uri="{FF2B5EF4-FFF2-40B4-BE49-F238E27FC236}">
                  <a16:creationId xmlns:a16="http://schemas.microsoft.com/office/drawing/2014/main" id="{99D6B054-842C-1F74-FE66-0F8A82A54F46}"/>
                </a:ext>
              </a:extLst>
            </p:cNvPr>
            <p:cNvSpPr/>
            <p:nvPr/>
          </p:nvSpPr>
          <p:spPr>
            <a:xfrm>
              <a:off x="5384800"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F00F8CCA-5E48-1E54-EA45-0AE652F82BEA}"/>
                </a:ext>
              </a:extLst>
            </p:cNvPr>
            <p:cNvSpPr/>
            <p:nvPr/>
          </p:nvSpPr>
          <p:spPr>
            <a:xfrm>
              <a:off x="5969127" y="640875"/>
              <a:ext cx="12700" cy="3529428"/>
            </a:xfrm>
            <a:custGeom>
              <a:avLst/>
              <a:gdLst>
                <a:gd name="connsiteX0" fmla="*/ 0 w 12700"/>
                <a:gd name="connsiteY0" fmla="*/ 3529428 h 3529428"/>
                <a:gd name="connsiteX1" fmla="*/ 0 w 12700"/>
                <a:gd name="connsiteY1" fmla="*/ 0 h 3529428"/>
              </a:gdLst>
              <a:ahLst/>
              <a:cxnLst>
                <a:cxn ang="0">
                  <a:pos x="connsiteX0" y="connsiteY0"/>
                </a:cxn>
                <a:cxn ang="0">
                  <a:pos x="connsiteX1" y="connsiteY1"/>
                </a:cxn>
              </a:cxnLst>
              <a:rect l="l" t="t" r="r" b="b"/>
              <a:pathLst>
                <a:path w="12700" h="3529428">
                  <a:moveTo>
                    <a:pt x="0" y="3529428"/>
                  </a:moveTo>
                  <a:lnTo>
                    <a:pt x="0" y="0"/>
                  </a:lnTo>
                </a:path>
              </a:pathLst>
            </a:custGeom>
            <a:noFill/>
            <a:ln w="13589" cap="flat">
              <a:solidFill>
                <a:srgbClr val="EBEBEB"/>
              </a:solidFill>
              <a:prstDash val="solid"/>
              <a:round/>
            </a:ln>
          </p:spPr>
          <p:txBody>
            <a:bodyPr rtlCol="0" anchor="ctr"/>
            <a:lstStyle/>
            <a:p>
              <a:endParaRPr lang="en-US"/>
            </a:p>
          </p:txBody>
        </p:sp>
        <p:sp>
          <p:nvSpPr>
            <p:cNvPr id="22" name="Freeform 21">
              <a:extLst>
                <a:ext uri="{FF2B5EF4-FFF2-40B4-BE49-F238E27FC236}">
                  <a16:creationId xmlns:a16="http://schemas.microsoft.com/office/drawing/2014/main" id="{185E6CE7-32CA-6233-4169-6C0C548C7C9A}"/>
                </a:ext>
              </a:extLst>
            </p:cNvPr>
            <p:cNvSpPr/>
            <p:nvPr/>
          </p:nvSpPr>
          <p:spPr>
            <a:xfrm>
              <a:off x="2200529" y="1336025"/>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D2FA318-926D-8235-CD95-689B6E011433}"/>
                </a:ext>
              </a:extLst>
            </p:cNvPr>
            <p:cNvSpPr/>
            <p:nvPr/>
          </p:nvSpPr>
          <p:spPr>
            <a:xfrm>
              <a:off x="2200529" y="1870776"/>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619CFF"/>
            </a:solidFill>
            <a:ln w="13589"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539E11-E866-581F-E09B-E3D143B6330C}"/>
                </a:ext>
              </a:extLst>
            </p:cNvPr>
            <p:cNvSpPr/>
            <p:nvPr/>
          </p:nvSpPr>
          <p:spPr>
            <a:xfrm>
              <a:off x="2784856" y="1870776"/>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F8766D"/>
            </a:solidFill>
            <a:ln w="13589"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07E0B4C-DFF6-40C8-599C-43AADF23BEA3}"/>
                </a:ext>
              </a:extLst>
            </p:cNvPr>
            <p:cNvSpPr/>
            <p:nvPr/>
          </p:nvSpPr>
          <p:spPr>
            <a:xfrm>
              <a:off x="3953383" y="294027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31BADE2-DEE9-2A68-4349-932A6CC98736}"/>
                </a:ext>
              </a:extLst>
            </p:cNvPr>
            <p:cNvSpPr/>
            <p:nvPr/>
          </p:nvSpPr>
          <p:spPr>
            <a:xfrm>
              <a:off x="3953383"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2BE12A4-3EA0-3476-F59C-B3E6FD24710B}"/>
                </a:ext>
              </a:extLst>
            </p:cNvPr>
            <p:cNvSpPr/>
            <p:nvPr/>
          </p:nvSpPr>
          <p:spPr>
            <a:xfrm>
              <a:off x="4537710" y="294027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F8766D"/>
            </a:solidFill>
            <a:ln w="1358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DCC56C0-D8EA-9520-5C5A-073440DD6512}"/>
                </a:ext>
              </a:extLst>
            </p:cNvPr>
            <p:cNvSpPr/>
            <p:nvPr/>
          </p:nvSpPr>
          <p:spPr>
            <a:xfrm>
              <a:off x="4537710"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C2D755-F741-CF74-9113-1661E662B245}"/>
                </a:ext>
              </a:extLst>
            </p:cNvPr>
            <p:cNvSpPr/>
            <p:nvPr/>
          </p:nvSpPr>
          <p:spPr>
            <a:xfrm>
              <a:off x="5121910" y="2405526"/>
              <a:ext cx="525907" cy="1604251"/>
            </a:xfrm>
            <a:custGeom>
              <a:avLst/>
              <a:gdLst>
                <a:gd name="connsiteX0" fmla="*/ 0 w 525907"/>
                <a:gd name="connsiteY0" fmla="*/ 0 h 1604251"/>
                <a:gd name="connsiteX1" fmla="*/ 525907 w 525907"/>
                <a:gd name="connsiteY1" fmla="*/ 0 h 1604251"/>
                <a:gd name="connsiteX2" fmla="*/ 525907 w 525907"/>
                <a:gd name="connsiteY2" fmla="*/ 1604251 h 1604251"/>
                <a:gd name="connsiteX3" fmla="*/ 0 w 525907"/>
                <a:gd name="connsiteY3" fmla="*/ 1604251 h 1604251"/>
              </a:gdLst>
              <a:ahLst/>
              <a:cxnLst>
                <a:cxn ang="0">
                  <a:pos x="connsiteX0" y="connsiteY0"/>
                </a:cxn>
                <a:cxn ang="0">
                  <a:pos x="connsiteX1" y="connsiteY1"/>
                </a:cxn>
                <a:cxn ang="0">
                  <a:pos x="connsiteX2" y="connsiteY2"/>
                </a:cxn>
                <a:cxn ang="0">
                  <a:pos x="connsiteX3" y="connsiteY3"/>
                </a:cxn>
              </a:cxnLst>
              <a:rect l="l" t="t" r="r" b="b"/>
              <a:pathLst>
                <a:path w="525907" h="1604251">
                  <a:moveTo>
                    <a:pt x="0" y="0"/>
                  </a:moveTo>
                  <a:lnTo>
                    <a:pt x="525907" y="0"/>
                  </a:lnTo>
                  <a:lnTo>
                    <a:pt x="525907" y="1604251"/>
                  </a:lnTo>
                  <a:lnTo>
                    <a:pt x="0" y="1604251"/>
                  </a:lnTo>
                  <a:close/>
                </a:path>
              </a:pathLst>
            </a:custGeom>
            <a:solidFill>
              <a:srgbClr val="619CFF"/>
            </a:solidFill>
            <a:ln w="13589"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38737E8-BA8A-5AD9-BF23-824CCB8AE83D}"/>
                </a:ext>
              </a:extLst>
            </p:cNvPr>
            <p:cNvSpPr/>
            <p:nvPr/>
          </p:nvSpPr>
          <p:spPr>
            <a:xfrm>
              <a:off x="5706237" y="801275"/>
              <a:ext cx="525907" cy="3208502"/>
            </a:xfrm>
            <a:custGeom>
              <a:avLst/>
              <a:gdLst>
                <a:gd name="connsiteX0" fmla="*/ 0 w 525907"/>
                <a:gd name="connsiteY0" fmla="*/ 0 h 3208502"/>
                <a:gd name="connsiteX1" fmla="*/ 525907 w 525907"/>
                <a:gd name="connsiteY1" fmla="*/ 0 h 3208502"/>
                <a:gd name="connsiteX2" fmla="*/ 525907 w 525907"/>
                <a:gd name="connsiteY2" fmla="*/ 3208502 h 3208502"/>
                <a:gd name="connsiteX3" fmla="*/ 0 w 525907"/>
                <a:gd name="connsiteY3" fmla="*/ 3208502 h 3208502"/>
              </a:gdLst>
              <a:ahLst/>
              <a:cxnLst>
                <a:cxn ang="0">
                  <a:pos x="connsiteX0" y="connsiteY0"/>
                </a:cxn>
                <a:cxn ang="0">
                  <a:pos x="connsiteX1" y="connsiteY1"/>
                </a:cxn>
                <a:cxn ang="0">
                  <a:pos x="connsiteX2" y="connsiteY2"/>
                </a:cxn>
                <a:cxn ang="0">
                  <a:pos x="connsiteX3" y="connsiteY3"/>
                </a:cxn>
              </a:cxnLst>
              <a:rect l="l" t="t" r="r" b="b"/>
              <a:pathLst>
                <a:path w="525907" h="3208502">
                  <a:moveTo>
                    <a:pt x="0" y="0"/>
                  </a:moveTo>
                  <a:lnTo>
                    <a:pt x="525907" y="0"/>
                  </a:lnTo>
                  <a:lnTo>
                    <a:pt x="525907" y="3208502"/>
                  </a:lnTo>
                  <a:lnTo>
                    <a:pt x="0" y="3208502"/>
                  </a:lnTo>
                  <a:close/>
                </a:path>
              </a:pathLst>
            </a:custGeom>
            <a:solidFill>
              <a:srgbClr val="F8766D"/>
            </a:solidFill>
            <a:ln w="13589"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C4A701B-E969-51BD-E707-727C6A25AD18}"/>
                </a:ext>
              </a:extLst>
            </p:cNvPr>
            <p:cNvSpPr/>
            <p:nvPr/>
          </p:nvSpPr>
          <p:spPr>
            <a:xfrm>
              <a:off x="3369056" y="801275"/>
              <a:ext cx="525907" cy="2139001"/>
            </a:xfrm>
            <a:custGeom>
              <a:avLst/>
              <a:gdLst>
                <a:gd name="connsiteX0" fmla="*/ 0 w 525907"/>
                <a:gd name="connsiteY0" fmla="*/ 0 h 2139001"/>
                <a:gd name="connsiteX1" fmla="*/ 525907 w 525907"/>
                <a:gd name="connsiteY1" fmla="*/ 0 h 2139001"/>
                <a:gd name="connsiteX2" fmla="*/ 525907 w 525907"/>
                <a:gd name="connsiteY2" fmla="*/ 2139002 h 2139001"/>
                <a:gd name="connsiteX3" fmla="*/ 0 w 525907"/>
                <a:gd name="connsiteY3" fmla="*/ 2139002 h 2139001"/>
              </a:gdLst>
              <a:ahLst/>
              <a:cxnLst>
                <a:cxn ang="0">
                  <a:pos x="connsiteX0" y="connsiteY0"/>
                </a:cxn>
                <a:cxn ang="0">
                  <a:pos x="connsiteX1" y="connsiteY1"/>
                </a:cxn>
                <a:cxn ang="0">
                  <a:pos x="connsiteX2" y="connsiteY2"/>
                </a:cxn>
                <a:cxn ang="0">
                  <a:pos x="connsiteX3" y="connsiteY3"/>
                </a:cxn>
              </a:cxnLst>
              <a:rect l="l" t="t" r="r" b="b"/>
              <a:pathLst>
                <a:path w="525907" h="2139001">
                  <a:moveTo>
                    <a:pt x="0" y="0"/>
                  </a:moveTo>
                  <a:lnTo>
                    <a:pt x="525907" y="0"/>
                  </a:lnTo>
                  <a:lnTo>
                    <a:pt x="525907" y="2139002"/>
                  </a:lnTo>
                  <a:lnTo>
                    <a:pt x="0" y="2139002"/>
                  </a:lnTo>
                  <a:close/>
                </a:path>
              </a:pathLst>
            </a:custGeom>
            <a:solidFill>
              <a:srgbClr val="F8766D"/>
            </a:solidFill>
            <a:ln w="13589"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1E2B200F-D040-7D2C-A151-B96A45FB067A}"/>
                </a:ext>
              </a:extLst>
            </p:cNvPr>
            <p:cNvSpPr/>
            <p:nvPr/>
          </p:nvSpPr>
          <p:spPr>
            <a:xfrm>
              <a:off x="3440049" y="124193"/>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00BA38"/>
            </a:solidFill>
            <a:ln w="13589"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4CBC0EA-E4EE-1C47-F437-5F76225BA9A9}"/>
                </a:ext>
              </a:extLst>
            </p:cNvPr>
            <p:cNvSpPr/>
            <p:nvPr/>
          </p:nvSpPr>
          <p:spPr>
            <a:xfrm>
              <a:off x="3369056" y="3475027"/>
              <a:ext cx="525907" cy="534750"/>
            </a:xfrm>
            <a:custGeom>
              <a:avLst/>
              <a:gdLst>
                <a:gd name="connsiteX0" fmla="*/ 0 w 525907"/>
                <a:gd name="connsiteY0" fmla="*/ 0 h 534750"/>
                <a:gd name="connsiteX1" fmla="*/ 525907 w 525907"/>
                <a:gd name="connsiteY1" fmla="*/ 0 h 534750"/>
                <a:gd name="connsiteX2" fmla="*/ 525907 w 525907"/>
                <a:gd name="connsiteY2" fmla="*/ 534750 h 534750"/>
                <a:gd name="connsiteX3" fmla="*/ 0 w 525907"/>
                <a:gd name="connsiteY3" fmla="*/ 534750 h 534750"/>
              </a:gdLst>
              <a:ahLst/>
              <a:cxnLst>
                <a:cxn ang="0">
                  <a:pos x="connsiteX0" y="connsiteY0"/>
                </a:cxn>
                <a:cxn ang="0">
                  <a:pos x="connsiteX1" y="connsiteY1"/>
                </a:cxn>
                <a:cxn ang="0">
                  <a:pos x="connsiteX2" y="connsiteY2"/>
                </a:cxn>
                <a:cxn ang="0">
                  <a:pos x="connsiteX3" y="connsiteY3"/>
                </a:cxn>
              </a:cxnLst>
              <a:rect l="l" t="t" r="r" b="b"/>
              <a:pathLst>
                <a:path w="525907" h="534750">
                  <a:moveTo>
                    <a:pt x="0" y="0"/>
                  </a:moveTo>
                  <a:lnTo>
                    <a:pt x="525907" y="0"/>
                  </a:lnTo>
                  <a:lnTo>
                    <a:pt x="525907" y="534750"/>
                  </a:lnTo>
                  <a:lnTo>
                    <a:pt x="0" y="534750"/>
                  </a:lnTo>
                  <a:close/>
                </a:path>
              </a:pathLst>
            </a:custGeom>
            <a:solidFill>
              <a:srgbClr val="619CFF"/>
            </a:solidFill>
            <a:ln w="13589" cap="flat">
              <a:noFill/>
              <a:prstDash val="solid"/>
              <a:miter/>
            </a:ln>
          </p:spPr>
          <p:txBody>
            <a:bodyPr rtlCol="0" anchor="ctr"/>
            <a:lstStyle/>
            <a:p>
              <a:endParaRPr lang="en-US"/>
            </a:p>
          </p:txBody>
        </p:sp>
      </p:grpSp>
      <p:grpSp>
        <p:nvGrpSpPr>
          <p:cNvPr id="34" name="Graphic 3">
            <a:extLst>
              <a:ext uri="{FF2B5EF4-FFF2-40B4-BE49-F238E27FC236}">
                <a16:creationId xmlns:a16="http://schemas.microsoft.com/office/drawing/2014/main" id="{92F6D2A5-0CA2-3BC6-0B7C-5DFAA849B1AF}"/>
              </a:ext>
            </a:extLst>
          </p:cNvPr>
          <p:cNvGrpSpPr/>
          <p:nvPr/>
        </p:nvGrpSpPr>
        <p:grpSpPr>
          <a:xfrm>
            <a:off x="1749920" y="694282"/>
            <a:ext cx="5603506" cy="3957239"/>
            <a:chOff x="1749920" y="694282"/>
            <a:chExt cx="5603506" cy="3957239"/>
          </a:xfrm>
        </p:grpSpPr>
        <p:sp>
          <p:nvSpPr>
            <p:cNvPr id="35" name="TextBox 34">
              <a:extLst>
                <a:ext uri="{FF2B5EF4-FFF2-40B4-BE49-F238E27FC236}">
                  <a16:creationId xmlns:a16="http://schemas.microsoft.com/office/drawing/2014/main" id="{2D9E56C4-C7E9-3816-0B46-392D77B8B56C}"/>
                </a:ext>
              </a:extLst>
            </p:cNvPr>
            <p:cNvSpPr txBox="1"/>
            <p:nvPr/>
          </p:nvSpPr>
          <p:spPr>
            <a:xfrm>
              <a:off x="1895348" y="3902784"/>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0</a:t>
              </a:r>
            </a:p>
          </p:txBody>
        </p:sp>
        <p:sp>
          <p:nvSpPr>
            <p:cNvPr id="36" name="TextBox 35">
              <a:extLst>
                <a:ext uri="{FF2B5EF4-FFF2-40B4-BE49-F238E27FC236}">
                  <a16:creationId xmlns:a16="http://schemas.microsoft.com/office/drawing/2014/main" id="{CF87689B-DCE6-ACB6-EFA4-2DFC908198FC}"/>
                </a:ext>
              </a:extLst>
            </p:cNvPr>
            <p:cNvSpPr txBox="1"/>
            <p:nvPr/>
          </p:nvSpPr>
          <p:spPr>
            <a:xfrm>
              <a:off x="1895348" y="2833283"/>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2</a:t>
              </a:r>
            </a:p>
          </p:txBody>
        </p:sp>
        <p:sp>
          <p:nvSpPr>
            <p:cNvPr id="37" name="TextBox 36">
              <a:extLst>
                <a:ext uri="{FF2B5EF4-FFF2-40B4-BE49-F238E27FC236}">
                  <a16:creationId xmlns:a16="http://schemas.microsoft.com/office/drawing/2014/main" id="{2A2E862E-39E4-5FFD-8EC8-E64F6788584F}"/>
                </a:ext>
              </a:extLst>
            </p:cNvPr>
            <p:cNvSpPr txBox="1"/>
            <p:nvPr/>
          </p:nvSpPr>
          <p:spPr>
            <a:xfrm>
              <a:off x="1895348" y="1763782"/>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4</a:t>
              </a:r>
            </a:p>
          </p:txBody>
        </p:sp>
        <p:sp>
          <p:nvSpPr>
            <p:cNvPr id="38" name="TextBox 37">
              <a:extLst>
                <a:ext uri="{FF2B5EF4-FFF2-40B4-BE49-F238E27FC236}">
                  <a16:creationId xmlns:a16="http://schemas.microsoft.com/office/drawing/2014/main" id="{08ECE0E7-FB99-3030-C1A5-F04EDCBDBC0C}"/>
                </a:ext>
              </a:extLst>
            </p:cNvPr>
            <p:cNvSpPr txBox="1"/>
            <p:nvPr/>
          </p:nvSpPr>
          <p:spPr>
            <a:xfrm>
              <a:off x="1895348" y="694282"/>
              <a:ext cx="2463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6</a:t>
              </a:r>
            </a:p>
          </p:txBody>
        </p:sp>
        <p:sp>
          <p:nvSpPr>
            <p:cNvPr id="39" name="TextBox 38">
              <a:extLst>
                <a:ext uri="{FF2B5EF4-FFF2-40B4-BE49-F238E27FC236}">
                  <a16:creationId xmlns:a16="http://schemas.microsoft.com/office/drawing/2014/main" id="{96C979CB-F8DA-44C9-3343-39CDDDC8345B}"/>
                </a:ext>
              </a:extLst>
            </p:cNvPr>
            <p:cNvSpPr txBox="1"/>
            <p:nvPr/>
          </p:nvSpPr>
          <p:spPr>
            <a:xfrm>
              <a:off x="2112899" y="4433483"/>
              <a:ext cx="805180" cy="218038"/>
            </a:xfrm>
            <a:prstGeom prst="rect">
              <a:avLst/>
            </a:prstGeom>
            <a:noFill/>
          </p:spPr>
          <p:txBody>
            <a:bodyPr wrap="none" rtlCol="0">
              <a:spAutoFit/>
            </a:bodyPr>
            <a:lstStyle/>
            <a:p>
              <a:pPr algn="l"/>
              <a:r>
                <a:rPr lang="en-US" sz="675" spc="0" baseline="0" dirty="0">
                  <a:ln/>
                  <a:solidFill>
                    <a:srgbClr val="4D4D4D"/>
                  </a:solidFill>
                  <a:latin typeface="Arial"/>
                  <a:cs typeface="Arial"/>
                  <a:sym typeface="Arial"/>
                  <a:rtl val="0"/>
                </a:rPr>
                <a:t>Addis in Dar</a:t>
              </a:r>
            </a:p>
          </p:txBody>
        </p:sp>
        <p:sp>
          <p:nvSpPr>
            <p:cNvPr id="40" name="TextBox 39">
              <a:extLst>
                <a:ext uri="{FF2B5EF4-FFF2-40B4-BE49-F238E27FC236}">
                  <a16:creationId xmlns:a16="http://schemas.microsoft.com/office/drawing/2014/main" id="{E37F475F-1AB1-3FCC-E504-9963A53124D0}"/>
                </a:ext>
              </a:extLst>
            </p:cNvPr>
            <p:cNvSpPr txBox="1"/>
            <p:nvPr/>
          </p:nvSpPr>
          <p:spPr>
            <a:xfrm>
              <a:off x="2499106" y="4165475"/>
              <a:ext cx="1109979"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Dumpling monkey</a:t>
              </a:r>
            </a:p>
          </p:txBody>
        </p:sp>
        <p:sp>
          <p:nvSpPr>
            <p:cNvPr id="41" name="TextBox 40">
              <a:extLst>
                <a:ext uri="{FF2B5EF4-FFF2-40B4-BE49-F238E27FC236}">
                  <a16:creationId xmlns:a16="http://schemas.microsoft.com/office/drawing/2014/main" id="{15DD8D04-727A-1767-6D34-357450B00D03}"/>
                </a:ext>
              </a:extLst>
            </p:cNvPr>
            <p:cNvSpPr txBox="1"/>
            <p:nvPr/>
          </p:nvSpPr>
          <p:spPr>
            <a:xfrm>
              <a:off x="3362833" y="4165475"/>
              <a:ext cx="5384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eSushi</a:t>
              </a:r>
            </a:p>
          </p:txBody>
        </p:sp>
        <p:sp>
          <p:nvSpPr>
            <p:cNvPr id="42" name="TextBox 41">
              <a:extLst>
                <a:ext uri="{FF2B5EF4-FFF2-40B4-BE49-F238E27FC236}">
                  <a16:creationId xmlns:a16="http://schemas.microsoft.com/office/drawing/2014/main" id="{866947F2-E263-160E-511D-ABFF76E71E09}"/>
                </a:ext>
              </a:extLst>
            </p:cNvPr>
            <p:cNvSpPr txBox="1"/>
            <p:nvPr/>
          </p:nvSpPr>
          <p:spPr>
            <a:xfrm>
              <a:off x="3934333" y="4165475"/>
              <a:ext cx="5638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Greggs</a:t>
              </a:r>
            </a:p>
          </p:txBody>
        </p:sp>
        <p:sp>
          <p:nvSpPr>
            <p:cNvPr id="43" name="TextBox 42">
              <a:extLst>
                <a:ext uri="{FF2B5EF4-FFF2-40B4-BE49-F238E27FC236}">
                  <a16:creationId xmlns:a16="http://schemas.microsoft.com/office/drawing/2014/main" id="{64CCBC84-B3FE-0935-A37A-6427AA12BB5B}"/>
                </a:ext>
              </a:extLst>
            </p:cNvPr>
            <p:cNvSpPr txBox="1"/>
            <p:nvPr/>
          </p:nvSpPr>
          <p:spPr>
            <a:xfrm>
              <a:off x="4512310" y="4165475"/>
              <a:ext cx="5765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IHI cafe</a:t>
              </a:r>
            </a:p>
          </p:txBody>
        </p:sp>
        <p:sp>
          <p:nvSpPr>
            <p:cNvPr id="44" name="TextBox 43">
              <a:extLst>
                <a:ext uri="{FF2B5EF4-FFF2-40B4-BE49-F238E27FC236}">
                  <a16:creationId xmlns:a16="http://schemas.microsoft.com/office/drawing/2014/main" id="{13E8CE40-EBCE-9A9F-19C7-72138AB9A1A2}"/>
                </a:ext>
              </a:extLst>
            </p:cNvPr>
            <p:cNvSpPr txBox="1"/>
            <p:nvPr/>
          </p:nvSpPr>
          <p:spPr>
            <a:xfrm>
              <a:off x="5063617" y="4433482"/>
              <a:ext cx="8686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Rose Garden</a:t>
              </a:r>
            </a:p>
          </p:txBody>
        </p:sp>
        <p:sp>
          <p:nvSpPr>
            <p:cNvPr id="45" name="TextBox 44">
              <a:extLst>
                <a:ext uri="{FF2B5EF4-FFF2-40B4-BE49-F238E27FC236}">
                  <a16:creationId xmlns:a16="http://schemas.microsoft.com/office/drawing/2014/main" id="{5AFEA8FA-1118-480F-40C7-3B80A5F3ED92}"/>
                </a:ext>
              </a:extLst>
            </p:cNvPr>
            <p:cNvSpPr txBox="1"/>
            <p:nvPr/>
          </p:nvSpPr>
          <p:spPr>
            <a:xfrm>
              <a:off x="5566537" y="4165475"/>
              <a:ext cx="805180" cy="218038"/>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Sound Bites</a:t>
              </a:r>
            </a:p>
          </p:txBody>
        </p:sp>
        <p:sp>
          <p:nvSpPr>
            <p:cNvPr id="46" name="TextBox 45">
              <a:extLst>
                <a:ext uri="{FF2B5EF4-FFF2-40B4-BE49-F238E27FC236}">
                  <a16:creationId xmlns:a16="http://schemas.microsoft.com/office/drawing/2014/main" id="{8A1ABE2B-9E52-4899-49C1-E75676449134}"/>
                </a:ext>
              </a:extLst>
            </p:cNvPr>
            <p:cNvSpPr txBox="1"/>
            <p:nvPr/>
          </p:nvSpPr>
          <p:spPr>
            <a:xfrm>
              <a:off x="3934333" y="4299542"/>
              <a:ext cx="5638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venue</a:t>
              </a:r>
            </a:p>
          </p:txBody>
        </p:sp>
        <p:sp>
          <p:nvSpPr>
            <p:cNvPr id="47" name="TextBox 46">
              <a:extLst>
                <a:ext uri="{FF2B5EF4-FFF2-40B4-BE49-F238E27FC236}">
                  <a16:creationId xmlns:a16="http://schemas.microsoft.com/office/drawing/2014/main" id="{9DBD5945-DC22-5D9F-8CD3-3A7008F0FDBE}"/>
                </a:ext>
              </a:extLst>
            </p:cNvPr>
            <p:cNvSpPr txBox="1"/>
            <p:nvPr/>
          </p:nvSpPr>
          <p:spPr>
            <a:xfrm rot="-5400000">
              <a:off x="1742059" y="2283847"/>
              <a:ext cx="2590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n</a:t>
              </a:r>
            </a:p>
          </p:txBody>
        </p:sp>
        <p:sp>
          <p:nvSpPr>
            <p:cNvPr id="48" name="TextBox 47">
              <a:extLst>
                <a:ext uri="{FF2B5EF4-FFF2-40B4-BE49-F238E27FC236}">
                  <a16:creationId xmlns:a16="http://schemas.microsoft.com/office/drawing/2014/main" id="{182188B2-4F24-3319-CCAA-286663AF59FB}"/>
                </a:ext>
              </a:extLst>
            </p:cNvPr>
            <p:cNvSpPr txBox="1"/>
            <p:nvPr/>
          </p:nvSpPr>
          <p:spPr>
            <a:xfrm>
              <a:off x="6436994" y="1920384"/>
              <a:ext cx="779780" cy="243357"/>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university</a:t>
              </a:r>
            </a:p>
          </p:txBody>
        </p:sp>
        <p:sp>
          <p:nvSpPr>
            <p:cNvPr id="49" name="Freeform 48">
              <a:extLst>
                <a:ext uri="{FF2B5EF4-FFF2-40B4-BE49-F238E27FC236}">
                  <a16:creationId xmlns:a16="http://schemas.microsoft.com/office/drawing/2014/main" id="{FA9D63B5-C070-5453-046E-871191AEB321}"/>
                </a:ext>
              </a:extLst>
            </p:cNvPr>
            <p:cNvSpPr/>
            <p:nvPr/>
          </p:nvSpPr>
          <p:spPr>
            <a:xfrm>
              <a:off x="6537452" y="2186385"/>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F8766D"/>
            </a:solidFill>
            <a:ln w="13589"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F03456D-66C7-0718-A105-DF0680E39B2A}"/>
                </a:ext>
              </a:extLst>
            </p:cNvPr>
            <p:cNvSpPr/>
            <p:nvPr/>
          </p:nvSpPr>
          <p:spPr>
            <a:xfrm>
              <a:off x="6537452" y="2405146"/>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00BA38"/>
            </a:solidFill>
            <a:ln w="13589"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FBDCE41-3B7D-9AFD-325C-6A1BBD96FFFF}"/>
                </a:ext>
              </a:extLst>
            </p:cNvPr>
            <p:cNvSpPr/>
            <p:nvPr/>
          </p:nvSpPr>
          <p:spPr>
            <a:xfrm>
              <a:off x="6537452" y="2623908"/>
              <a:ext cx="201422" cy="200784"/>
            </a:xfrm>
            <a:custGeom>
              <a:avLst/>
              <a:gdLst>
                <a:gd name="connsiteX0" fmla="*/ 0 w 201422"/>
                <a:gd name="connsiteY0" fmla="*/ 0 h 200784"/>
                <a:gd name="connsiteX1" fmla="*/ 201422 w 201422"/>
                <a:gd name="connsiteY1" fmla="*/ 0 h 200784"/>
                <a:gd name="connsiteX2" fmla="*/ 201422 w 201422"/>
                <a:gd name="connsiteY2" fmla="*/ 200785 h 200784"/>
                <a:gd name="connsiteX3" fmla="*/ 0 w 201422"/>
                <a:gd name="connsiteY3" fmla="*/ 200785 h 200784"/>
              </a:gdLst>
              <a:ahLst/>
              <a:cxnLst>
                <a:cxn ang="0">
                  <a:pos x="connsiteX0" y="connsiteY0"/>
                </a:cxn>
                <a:cxn ang="0">
                  <a:pos x="connsiteX1" y="connsiteY1"/>
                </a:cxn>
                <a:cxn ang="0">
                  <a:pos x="connsiteX2" y="connsiteY2"/>
                </a:cxn>
                <a:cxn ang="0">
                  <a:pos x="connsiteX3" y="connsiteY3"/>
                </a:cxn>
              </a:cxnLst>
              <a:rect l="l" t="t" r="r" b="b"/>
              <a:pathLst>
                <a:path w="201422" h="200784">
                  <a:moveTo>
                    <a:pt x="0" y="0"/>
                  </a:moveTo>
                  <a:lnTo>
                    <a:pt x="201422" y="0"/>
                  </a:lnTo>
                  <a:lnTo>
                    <a:pt x="201422" y="200785"/>
                  </a:lnTo>
                  <a:lnTo>
                    <a:pt x="0" y="200785"/>
                  </a:lnTo>
                  <a:close/>
                </a:path>
              </a:pathLst>
            </a:custGeom>
            <a:solidFill>
              <a:srgbClr val="619CFF"/>
            </a:solidFill>
            <a:ln w="13589"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4987C732-81B2-5DB8-2A7C-853950290EC9}"/>
                </a:ext>
              </a:extLst>
            </p:cNvPr>
            <p:cNvSpPr txBox="1"/>
            <p:nvPr/>
          </p:nvSpPr>
          <p:spPr>
            <a:xfrm>
              <a:off x="6726046" y="2179784"/>
              <a:ext cx="6273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Glasgow</a:t>
              </a:r>
            </a:p>
          </p:txBody>
        </p:sp>
        <p:sp>
          <p:nvSpPr>
            <p:cNvPr id="53" name="TextBox 52">
              <a:extLst>
                <a:ext uri="{FF2B5EF4-FFF2-40B4-BE49-F238E27FC236}">
                  <a16:creationId xmlns:a16="http://schemas.microsoft.com/office/drawing/2014/main" id="{F2B1E0BF-7494-10EE-B793-91C79FEEC60D}"/>
                </a:ext>
              </a:extLst>
            </p:cNvPr>
            <p:cNvSpPr txBox="1"/>
            <p:nvPr/>
          </p:nvSpPr>
          <p:spPr>
            <a:xfrm>
              <a:off x="6726046" y="2398545"/>
              <a:ext cx="5638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Glasgw</a:t>
              </a:r>
            </a:p>
          </p:txBody>
        </p:sp>
        <p:sp>
          <p:nvSpPr>
            <p:cNvPr id="54" name="TextBox 53">
              <a:extLst>
                <a:ext uri="{FF2B5EF4-FFF2-40B4-BE49-F238E27FC236}">
                  <a16:creationId xmlns:a16="http://schemas.microsoft.com/office/drawing/2014/main" id="{9D4A788C-9A73-0D1B-59E6-420A0675633C}"/>
                </a:ext>
              </a:extLst>
            </p:cNvPr>
            <p:cNvSpPr txBox="1"/>
            <p:nvPr/>
          </p:nvSpPr>
          <p:spPr>
            <a:xfrm>
              <a:off x="6726046" y="2617307"/>
              <a:ext cx="538480" cy="218038"/>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Ifakara</a:t>
              </a:r>
            </a:p>
          </p:txBody>
        </p:sp>
      </p:grpSp>
      <p:sp>
        <p:nvSpPr>
          <p:cNvPr id="3" name="Google Shape;653;p97">
            <a:extLst>
              <a:ext uri="{FF2B5EF4-FFF2-40B4-BE49-F238E27FC236}">
                <a16:creationId xmlns:a16="http://schemas.microsoft.com/office/drawing/2014/main" id="{00F86DE4-613E-61BE-70F7-4CBDBB61C418}"/>
              </a:ext>
            </a:extLst>
          </p:cNvPr>
          <p:cNvSpPr txBox="1"/>
          <p:nvPr/>
        </p:nvSpPr>
        <p:spPr>
          <a:xfrm>
            <a:off x="382245" y="65713"/>
            <a:ext cx="2133244" cy="640350"/>
          </a:xfrm>
          <a:prstGeom prst="rect">
            <a:avLst/>
          </a:prstGeom>
          <a:noFill/>
          <a:ln>
            <a:noFill/>
          </a:ln>
        </p:spPr>
        <p:txBody>
          <a:bodyPr spcFirstLastPara="1" wrap="square" lIns="68569" tIns="68569" rIns="68569" bIns="68569" anchor="t" anchorCtr="0">
            <a:noAutofit/>
          </a:bodyPr>
          <a:lstStyle/>
          <a:p>
            <a:r>
              <a:rPr lang="en-GB" sz="2000" dirty="0">
                <a:solidFill>
                  <a:schemeClr val="dk1"/>
                </a:solidFill>
                <a:latin typeface="Calibri"/>
                <a:ea typeface="Calibri"/>
                <a:cs typeface="Calibri"/>
                <a:sym typeface="Calibri"/>
              </a:rPr>
              <a:t>- Format shape </a:t>
            </a:r>
          </a:p>
          <a:p>
            <a:r>
              <a:rPr lang="en-GB" sz="2000" dirty="0">
                <a:solidFill>
                  <a:schemeClr val="dk1"/>
                </a:solidFill>
                <a:latin typeface="Calibri"/>
                <a:ea typeface="Calibri"/>
                <a:cs typeface="Calibri"/>
                <a:sym typeface="Wingdings" pitchFamily="2" charset="2"/>
              </a:rPr>
              <a:t>- Click and edit!</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367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0E5A9ADC-E23A-8CE1-B5D4-83B88DC2B992}"/>
              </a:ext>
            </a:extLst>
          </p:cNvPr>
          <p:cNvSpPr/>
          <p:nvPr/>
        </p:nvSpPr>
        <p:spPr>
          <a:xfrm>
            <a:off x="2420239" y="488971"/>
            <a:ext cx="4465394" cy="4165559"/>
          </a:xfrm>
          <a:custGeom>
            <a:avLst/>
            <a:gdLst>
              <a:gd name="connsiteX0" fmla="*/ 0 w 5953858"/>
              <a:gd name="connsiteY0" fmla="*/ 0 h 5554079"/>
              <a:gd name="connsiteX1" fmla="*/ 5953858 w 5953858"/>
              <a:gd name="connsiteY1" fmla="*/ 0 h 5554079"/>
              <a:gd name="connsiteX2" fmla="*/ 5953858 w 5953858"/>
              <a:gd name="connsiteY2" fmla="*/ 5554079 h 5554079"/>
              <a:gd name="connsiteX3" fmla="*/ 0 w 5953858"/>
              <a:gd name="connsiteY3" fmla="*/ 5554079 h 5554079"/>
            </a:gdLst>
            <a:ahLst/>
            <a:cxnLst>
              <a:cxn ang="0">
                <a:pos x="connsiteX0" y="connsiteY0"/>
              </a:cxn>
              <a:cxn ang="0">
                <a:pos x="connsiteX1" y="connsiteY1"/>
              </a:cxn>
              <a:cxn ang="0">
                <a:pos x="connsiteX2" y="connsiteY2"/>
              </a:cxn>
              <a:cxn ang="0">
                <a:pos x="connsiteX3" y="connsiteY3"/>
              </a:cxn>
            </a:cxnLst>
            <a:rect l="l" t="t" r="r" b="b"/>
            <a:pathLst>
              <a:path w="5953858" h="5554079">
                <a:moveTo>
                  <a:pt x="0" y="0"/>
                </a:moveTo>
                <a:lnTo>
                  <a:pt x="5953858" y="0"/>
                </a:lnTo>
                <a:lnTo>
                  <a:pt x="5953858" y="5554079"/>
                </a:lnTo>
                <a:lnTo>
                  <a:pt x="0" y="5554079"/>
                </a:lnTo>
                <a:close/>
              </a:path>
            </a:pathLst>
          </a:custGeom>
          <a:noFill/>
          <a:ln w="14242" cap="rnd">
            <a:noFill/>
            <a:prstDash val="solid"/>
            <a:round/>
          </a:ln>
        </p:spPr>
        <p:txBody>
          <a:bodyPr rtlCol="0" anchor="ctr"/>
          <a:lstStyle/>
          <a:p>
            <a:endParaRPr lang="en-US" sz="1050"/>
          </a:p>
        </p:txBody>
      </p:sp>
      <p:grpSp>
        <p:nvGrpSpPr>
          <p:cNvPr id="7" name="Graphic 3">
            <a:extLst>
              <a:ext uri="{FF2B5EF4-FFF2-40B4-BE49-F238E27FC236}">
                <a16:creationId xmlns:a16="http://schemas.microsoft.com/office/drawing/2014/main" id="{73989374-E7C0-2581-901D-94C03E2D5D82}"/>
              </a:ext>
            </a:extLst>
          </p:cNvPr>
          <p:cNvGrpSpPr/>
          <p:nvPr/>
        </p:nvGrpSpPr>
        <p:grpSpPr>
          <a:xfrm>
            <a:off x="2723309" y="547652"/>
            <a:ext cx="3260805" cy="3767100"/>
            <a:chOff x="2107079" y="730202"/>
            <a:chExt cx="4347740" cy="5022800"/>
          </a:xfrm>
        </p:grpSpPr>
        <p:sp>
          <p:nvSpPr>
            <p:cNvPr id="8" name="Freeform 7">
              <a:extLst>
                <a:ext uri="{FF2B5EF4-FFF2-40B4-BE49-F238E27FC236}">
                  <a16:creationId xmlns:a16="http://schemas.microsoft.com/office/drawing/2014/main" id="{2D1E4A25-9AAE-5872-EA06-EFED4B0E1CB3}"/>
                </a:ext>
              </a:extLst>
            </p:cNvPr>
            <p:cNvSpPr/>
            <p:nvPr/>
          </p:nvSpPr>
          <p:spPr>
            <a:xfrm>
              <a:off x="2107079" y="4763549"/>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9" name="Freeform 8">
              <a:extLst>
                <a:ext uri="{FF2B5EF4-FFF2-40B4-BE49-F238E27FC236}">
                  <a16:creationId xmlns:a16="http://schemas.microsoft.com/office/drawing/2014/main" id="{BA3BBE26-E49A-377E-D22A-945E0B3F418B}"/>
                </a:ext>
              </a:extLst>
            </p:cNvPr>
            <p:cNvSpPr/>
            <p:nvPr/>
          </p:nvSpPr>
          <p:spPr>
            <a:xfrm>
              <a:off x="2107079" y="3241531"/>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10" name="Freeform 9">
              <a:extLst>
                <a:ext uri="{FF2B5EF4-FFF2-40B4-BE49-F238E27FC236}">
                  <a16:creationId xmlns:a16="http://schemas.microsoft.com/office/drawing/2014/main" id="{5AB1C815-3D95-311C-7CD3-EDB04C141BB4}"/>
                </a:ext>
              </a:extLst>
            </p:cNvPr>
            <p:cNvSpPr/>
            <p:nvPr/>
          </p:nvSpPr>
          <p:spPr>
            <a:xfrm>
              <a:off x="2107079" y="1719513"/>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7548" cap="flat">
              <a:solidFill>
                <a:srgbClr val="EBEBEB"/>
              </a:solidFill>
              <a:prstDash val="solid"/>
              <a:round/>
            </a:ln>
          </p:spPr>
          <p:txBody>
            <a:bodyPr rtlCol="0" anchor="ctr"/>
            <a:lstStyle/>
            <a:p>
              <a:endParaRPr lang="en-US" sz="1050"/>
            </a:p>
          </p:txBody>
        </p:sp>
        <p:sp>
          <p:nvSpPr>
            <p:cNvPr id="11" name="Freeform 10">
              <a:extLst>
                <a:ext uri="{FF2B5EF4-FFF2-40B4-BE49-F238E27FC236}">
                  <a16:creationId xmlns:a16="http://schemas.microsoft.com/office/drawing/2014/main" id="{84A36AB8-FFAB-D0A6-B934-B2DB3D7F21CB}"/>
                </a:ext>
              </a:extLst>
            </p:cNvPr>
            <p:cNvSpPr/>
            <p:nvPr/>
          </p:nvSpPr>
          <p:spPr>
            <a:xfrm>
              <a:off x="2107079" y="5524700"/>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2" name="Freeform 11">
              <a:extLst>
                <a:ext uri="{FF2B5EF4-FFF2-40B4-BE49-F238E27FC236}">
                  <a16:creationId xmlns:a16="http://schemas.microsoft.com/office/drawing/2014/main" id="{721876F4-C6C7-2DB2-568D-012289121810}"/>
                </a:ext>
              </a:extLst>
            </p:cNvPr>
            <p:cNvSpPr/>
            <p:nvPr/>
          </p:nvSpPr>
          <p:spPr>
            <a:xfrm>
              <a:off x="2107079" y="4002540"/>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3" name="Freeform 12">
              <a:extLst>
                <a:ext uri="{FF2B5EF4-FFF2-40B4-BE49-F238E27FC236}">
                  <a16:creationId xmlns:a16="http://schemas.microsoft.com/office/drawing/2014/main" id="{DE72D67A-D56B-9D87-8D38-BCED37D485C7}"/>
                </a:ext>
              </a:extLst>
            </p:cNvPr>
            <p:cNvSpPr/>
            <p:nvPr/>
          </p:nvSpPr>
          <p:spPr>
            <a:xfrm>
              <a:off x="2107079" y="2480522"/>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4" name="Freeform 13">
              <a:extLst>
                <a:ext uri="{FF2B5EF4-FFF2-40B4-BE49-F238E27FC236}">
                  <a16:creationId xmlns:a16="http://schemas.microsoft.com/office/drawing/2014/main" id="{4B5F3CA4-F282-4987-0F64-FE68FA7102EB}"/>
                </a:ext>
              </a:extLst>
            </p:cNvPr>
            <p:cNvSpPr/>
            <p:nvPr/>
          </p:nvSpPr>
          <p:spPr>
            <a:xfrm>
              <a:off x="2107079" y="958505"/>
              <a:ext cx="4347740" cy="14277"/>
            </a:xfrm>
            <a:custGeom>
              <a:avLst/>
              <a:gdLst>
                <a:gd name="connsiteX0" fmla="*/ 0 w 4347740"/>
                <a:gd name="connsiteY0" fmla="*/ 0 h 14277"/>
                <a:gd name="connsiteX1" fmla="*/ 4347741 w 4347740"/>
                <a:gd name="connsiteY1" fmla="*/ 0 h 14277"/>
              </a:gdLst>
              <a:ahLst/>
              <a:cxnLst>
                <a:cxn ang="0">
                  <a:pos x="connsiteX0" y="connsiteY0"/>
                </a:cxn>
                <a:cxn ang="0">
                  <a:pos x="connsiteX1" y="connsiteY1"/>
                </a:cxn>
              </a:cxnLst>
              <a:rect l="l" t="t" r="r" b="b"/>
              <a:pathLst>
                <a:path w="4347740" h="14277">
                  <a:moveTo>
                    <a:pt x="0" y="0"/>
                  </a:moveTo>
                  <a:lnTo>
                    <a:pt x="4347741" y="0"/>
                  </a:lnTo>
                </a:path>
              </a:pathLst>
            </a:custGeom>
            <a:noFill/>
            <a:ln w="15239" cap="flat">
              <a:solidFill>
                <a:srgbClr val="EBEBEB"/>
              </a:solidFill>
              <a:prstDash val="solid"/>
              <a:round/>
            </a:ln>
          </p:spPr>
          <p:txBody>
            <a:bodyPr rtlCol="0" anchor="ctr"/>
            <a:lstStyle/>
            <a:p>
              <a:endParaRPr lang="en-US" sz="1050"/>
            </a:p>
          </p:txBody>
        </p:sp>
        <p:sp>
          <p:nvSpPr>
            <p:cNvPr id="15" name="Freeform 14">
              <a:extLst>
                <a:ext uri="{FF2B5EF4-FFF2-40B4-BE49-F238E27FC236}">
                  <a16:creationId xmlns:a16="http://schemas.microsoft.com/office/drawing/2014/main" id="{4182D652-4359-079F-BA68-5AAB102663D8}"/>
                </a:ext>
              </a:extLst>
            </p:cNvPr>
            <p:cNvSpPr/>
            <p:nvPr/>
          </p:nvSpPr>
          <p:spPr>
            <a:xfrm>
              <a:off x="2469438"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6" name="Freeform 15">
              <a:extLst>
                <a:ext uri="{FF2B5EF4-FFF2-40B4-BE49-F238E27FC236}">
                  <a16:creationId xmlns:a16="http://schemas.microsoft.com/office/drawing/2014/main" id="{0440B851-EFB3-CAFD-8D6B-9802347E548D}"/>
                </a:ext>
              </a:extLst>
            </p:cNvPr>
            <p:cNvSpPr/>
            <p:nvPr/>
          </p:nvSpPr>
          <p:spPr>
            <a:xfrm>
              <a:off x="3073227"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7" name="Freeform 16">
              <a:extLst>
                <a:ext uri="{FF2B5EF4-FFF2-40B4-BE49-F238E27FC236}">
                  <a16:creationId xmlns:a16="http://schemas.microsoft.com/office/drawing/2014/main" id="{DFC46EA3-F897-A4E6-3CA0-D1BFEEDAA87D}"/>
                </a:ext>
              </a:extLst>
            </p:cNvPr>
            <p:cNvSpPr/>
            <p:nvPr/>
          </p:nvSpPr>
          <p:spPr>
            <a:xfrm>
              <a:off x="3677160"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8" name="Freeform 17">
              <a:extLst>
                <a:ext uri="{FF2B5EF4-FFF2-40B4-BE49-F238E27FC236}">
                  <a16:creationId xmlns:a16="http://schemas.microsoft.com/office/drawing/2014/main" id="{82A3EC35-1F01-88FE-7A3D-EC2F574B6A2F}"/>
                </a:ext>
              </a:extLst>
            </p:cNvPr>
            <p:cNvSpPr/>
            <p:nvPr/>
          </p:nvSpPr>
          <p:spPr>
            <a:xfrm>
              <a:off x="4280949"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19" name="Freeform 18">
              <a:extLst>
                <a:ext uri="{FF2B5EF4-FFF2-40B4-BE49-F238E27FC236}">
                  <a16:creationId xmlns:a16="http://schemas.microsoft.com/office/drawing/2014/main" id="{49B19684-DC9E-2102-20B7-18A0DDB58C5F}"/>
                </a:ext>
              </a:extLst>
            </p:cNvPr>
            <p:cNvSpPr/>
            <p:nvPr/>
          </p:nvSpPr>
          <p:spPr>
            <a:xfrm>
              <a:off x="4884881"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0" name="Freeform 19">
              <a:extLst>
                <a:ext uri="{FF2B5EF4-FFF2-40B4-BE49-F238E27FC236}">
                  <a16:creationId xmlns:a16="http://schemas.microsoft.com/office/drawing/2014/main" id="{40F8EDE3-F012-593D-4D71-A19CF840CB65}"/>
                </a:ext>
              </a:extLst>
            </p:cNvPr>
            <p:cNvSpPr/>
            <p:nvPr/>
          </p:nvSpPr>
          <p:spPr>
            <a:xfrm>
              <a:off x="5488671"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1" name="Freeform 20">
              <a:extLst>
                <a:ext uri="{FF2B5EF4-FFF2-40B4-BE49-F238E27FC236}">
                  <a16:creationId xmlns:a16="http://schemas.microsoft.com/office/drawing/2014/main" id="{0477A086-9841-376F-6355-1C25A0466B3C}"/>
                </a:ext>
              </a:extLst>
            </p:cNvPr>
            <p:cNvSpPr/>
            <p:nvPr/>
          </p:nvSpPr>
          <p:spPr>
            <a:xfrm>
              <a:off x="6092603" y="730202"/>
              <a:ext cx="14243" cy="5022800"/>
            </a:xfrm>
            <a:custGeom>
              <a:avLst/>
              <a:gdLst>
                <a:gd name="connsiteX0" fmla="*/ 0 w 14243"/>
                <a:gd name="connsiteY0" fmla="*/ 5022801 h 5022800"/>
                <a:gd name="connsiteX1" fmla="*/ 0 w 14243"/>
                <a:gd name="connsiteY1" fmla="*/ 0 h 5022800"/>
              </a:gdLst>
              <a:ahLst/>
              <a:cxnLst>
                <a:cxn ang="0">
                  <a:pos x="connsiteX0" y="connsiteY0"/>
                </a:cxn>
                <a:cxn ang="0">
                  <a:pos x="connsiteX1" y="connsiteY1"/>
                </a:cxn>
              </a:cxnLst>
              <a:rect l="l" t="t" r="r" b="b"/>
              <a:pathLst>
                <a:path w="14243" h="5022800">
                  <a:moveTo>
                    <a:pt x="0" y="5022801"/>
                  </a:moveTo>
                  <a:lnTo>
                    <a:pt x="0" y="0"/>
                  </a:lnTo>
                </a:path>
              </a:pathLst>
            </a:custGeom>
            <a:noFill/>
            <a:ln w="15239" cap="flat">
              <a:solidFill>
                <a:srgbClr val="EBEBEB"/>
              </a:solidFill>
              <a:prstDash val="solid"/>
              <a:round/>
            </a:ln>
          </p:spPr>
          <p:txBody>
            <a:bodyPr rtlCol="0" anchor="ctr"/>
            <a:lstStyle/>
            <a:p>
              <a:endParaRPr lang="en-US" sz="1050"/>
            </a:p>
          </p:txBody>
        </p:sp>
        <p:sp>
          <p:nvSpPr>
            <p:cNvPr id="22" name="Freeform 21">
              <a:extLst>
                <a:ext uri="{FF2B5EF4-FFF2-40B4-BE49-F238E27FC236}">
                  <a16:creationId xmlns:a16="http://schemas.microsoft.com/office/drawing/2014/main" id="{2F18210E-6E03-CD03-B3F0-BD1CD0FFB5C5}"/>
                </a:ext>
              </a:extLst>
            </p:cNvPr>
            <p:cNvSpPr/>
            <p:nvPr/>
          </p:nvSpPr>
          <p:spPr>
            <a:xfrm>
              <a:off x="2197668" y="1719513"/>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3" name="Freeform 22">
              <a:extLst>
                <a:ext uri="{FF2B5EF4-FFF2-40B4-BE49-F238E27FC236}">
                  <a16:creationId xmlns:a16="http://schemas.microsoft.com/office/drawing/2014/main" id="{CD06EC8F-C1D0-67DE-9FAB-D5B739287E87}"/>
                </a:ext>
              </a:extLst>
            </p:cNvPr>
            <p:cNvSpPr/>
            <p:nvPr/>
          </p:nvSpPr>
          <p:spPr>
            <a:xfrm>
              <a:off x="2197668" y="2480522"/>
              <a:ext cx="543538" cy="3044035"/>
            </a:xfrm>
            <a:custGeom>
              <a:avLst/>
              <a:gdLst>
                <a:gd name="connsiteX0" fmla="*/ 0 w 543538"/>
                <a:gd name="connsiteY0" fmla="*/ 0 h 3044035"/>
                <a:gd name="connsiteX1" fmla="*/ 543539 w 543538"/>
                <a:gd name="connsiteY1" fmla="*/ 0 h 3044035"/>
                <a:gd name="connsiteX2" fmla="*/ 543539 w 543538"/>
                <a:gd name="connsiteY2" fmla="*/ 3044035 h 3044035"/>
                <a:gd name="connsiteX3" fmla="*/ 0 w 543538"/>
                <a:gd name="connsiteY3" fmla="*/ 3044035 h 3044035"/>
              </a:gdLst>
              <a:ahLst/>
              <a:cxnLst>
                <a:cxn ang="0">
                  <a:pos x="connsiteX0" y="connsiteY0"/>
                </a:cxn>
                <a:cxn ang="0">
                  <a:pos x="connsiteX1" y="connsiteY1"/>
                </a:cxn>
                <a:cxn ang="0">
                  <a:pos x="connsiteX2" y="connsiteY2"/>
                </a:cxn>
                <a:cxn ang="0">
                  <a:pos x="connsiteX3" y="connsiteY3"/>
                </a:cxn>
              </a:cxnLst>
              <a:rect l="l" t="t" r="r" b="b"/>
              <a:pathLst>
                <a:path w="543538" h="3044035">
                  <a:moveTo>
                    <a:pt x="0" y="0"/>
                  </a:moveTo>
                  <a:lnTo>
                    <a:pt x="543539" y="0"/>
                  </a:lnTo>
                  <a:lnTo>
                    <a:pt x="543539" y="3044035"/>
                  </a:lnTo>
                  <a:lnTo>
                    <a:pt x="0" y="3044035"/>
                  </a:lnTo>
                  <a:close/>
                </a:path>
              </a:pathLst>
            </a:custGeom>
            <a:solidFill>
              <a:srgbClr val="00BFC4"/>
            </a:solidFill>
            <a:ln w="15239" cap="flat">
              <a:noFill/>
              <a:prstDash val="solid"/>
              <a:miter/>
            </a:ln>
          </p:spPr>
          <p:txBody>
            <a:bodyPr rtlCol="0" anchor="ctr"/>
            <a:lstStyle/>
            <a:p>
              <a:endParaRPr lang="en-US" sz="1050"/>
            </a:p>
          </p:txBody>
        </p:sp>
        <p:sp>
          <p:nvSpPr>
            <p:cNvPr id="24" name="Freeform 23">
              <a:extLst>
                <a:ext uri="{FF2B5EF4-FFF2-40B4-BE49-F238E27FC236}">
                  <a16:creationId xmlns:a16="http://schemas.microsoft.com/office/drawing/2014/main" id="{BB79BEB5-53EE-B2FC-3611-EF7F3582A500}"/>
                </a:ext>
              </a:extLst>
            </p:cNvPr>
            <p:cNvSpPr/>
            <p:nvPr/>
          </p:nvSpPr>
          <p:spPr>
            <a:xfrm>
              <a:off x="2801600" y="2480522"/>
              <a:ext cx="543538" cy="3044035"/>
            </a:xfrm>
            <a:custGeom>
              <a:avLst/>
              <a:gdLst>
                <a:gd name="connsiteX0" fmla="*/ 0 w 543538"/>
                <a:gd name="connsiteY0" fmla="*/ 0 h 3044035"/>
                <a:gd name="connsiteX1" fmla="*/ 543539 w 543538"/>
                <a:gd name="connsiteY1" fmla="*/ 0 h 3044035"/>
                <a:gd name="connsiteX2" fmla="*/ 543539 w 543538"/>
                <a:gd name="connsiteY2" fmla="*/ 3044035 h 3044035"/>
                <a:gd name="connsiteX3" fmla="*/ 0 w 543538"/>
                <a:gd name="connsiteY3" fmla="*/ 3044035 h 3044035"/>
              </a:gdLst>
              <a:ahLst/>
              <a:cxnLst>
                <a:cxn ang="0">
                  <a:pos x="connsiteX0" y="connsiteY0"/>
                </a:cxn>
                <a:cxn ang="0">
                  <a:pos x="connsiteX1" y="connsiteY1"/>
                </a:cxn>
                <a:cxn ang="0">
                  <a:pos x="connsiteX2" y="connsiteY2"/>
                </a:cxn>
                <a:cxn ang="0">
                  <a:pos x="connsiteX3" y="connsiteY3"/>
                </a:cxn>
              </a:cxnLst>
              <a:rect l="l" t="t" r="r" b="b"/>
              <a:pathLst>
                <a:path w="543538" h="3044035">
                  <a:moveTo>
                    <a:pt x="0" y="0"/>
                  </a:moveTo>
                  <a:lnTo>
                    <a:pt x="543539" y="0"/>
                  </a:lnTo>
                  <a:lnTo>
                    <a:pt x="543539" y="3044035"/>
                  </a:lnTo>
                  <a:lnTo>
                    <a:pt x="0" y="3044035"/>
                  </a:lnTo>
                  <a:close/>
                </a:path>
              </a:pathLst>
            </a:custGeom>
            <a:solidFill>
              <a:srgbClr val="F8766D"/>
            </a:solidFill>
            <a:ln w="15239" cap="flat">
              <a:noFill/>
              <a:prstDash val="solid"/>
              <a:miter/>
            </a:ln>
          </p:spPr>
          <p:txBody>
            <a:bodyPr rtlCol="0" anchor="ctr"/>
            <a:lstStyle/>
            <a:p>
              <a:endParaRPr lang="en-US" sz="1050"/>
            </a:p>
          </p:txBody>
        </p:sp>
        <p:sp>
          <p:nvSpPr>
            <p:cNvPr id="25" name="Freeform 24">
              <a:extLst>
                <a:ext uri="{FF2B5EF4-FFF2-40B4-BE49-F238E27FC236}">
                  <a16:creationId xmlns:a16="http://schemas.microsoft.com/office/drawing/2014/main" id="{10B693D1-4475-2711-5575-2C94FB31B6AD}"/>
                </a:ext>
              </a:extLst>
            </p:cNvPr>
            <p:cNvSpPr/>
            <p:nvPr/>
          </p:nvSpPr>
          <p:spPr>
            <a:xfrm>
              <a:off x="4009322" y="4002540"/>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6" name="Freeform 25">
              <a:extLst>
                <a:ext uri="{FF2B5EF4-FFF2-40B4-BE49-F238E27FC236}">
                  <a16:creationId xmlns:a16="http://schemas.microsoft.com/office/drawing/2014/main" id="{775E4546-262D-3985-2CB6-9EF633F43CA1}"/>
                </a:ext>
              </a:extLst>
            </p:cNvPr>
            <p:cNvSpPr/>
            <p:nvPr/>
          </p:nvSpPr>
          <p:spPr>
            <a:xfrm>
              <a:off x="4009322"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sp>
          <p:nvSpPr>
            <p:cNvPr id="27" name="Freeform 26">
              <a:extLst>
                <a:ext uri="{FF2B5EF4-FFF2-40B4-BE49-F238E27FC236}">
                  <a16:creationId xmlns:a16="http://schemas.microsoft.com/office/drawing/2014/main" id="{3EE888B7-03F8-C3E7-254B-A516FDC6F32B}"/>
                </a:ext>
              </a:extLst>
            </p:cNvPr>
            <p:cNvSpPr/>
            <p:nvPr/>
          </p:nvSpPr>
          <p:spPr>
            <a:xfrm>
              <a:off x="4613112" y="4002540"/>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F8766D"/>
            </a:solidFill>
            <a:ln w="15239" cap="flat">
              <a:noFill/>
              <a:prstDash val="solid"/>
              <a:miter/>
            </a:ln>
          </p:spPr>
          <p:txBody>
            <a:bodyPr rtlCol="0" anchor="ctr"/>
            <a:lstStyle/>
            <a:p>
              <a:endParaRPr lang="en-US" sz="1050"/>
            </a:p>
          </p:txBody>
        </p:sp>
        <p:sp>
          <p:nvSpPr>
            <p:cNvPr id="28" name="Freeform 27">
              <a:extLst>
                <a:ext uri="{FF2B5EF4-FFF2-40B4-BE49-F238E27FC236}">
                  <a16:creationId xmlns:a16="http://schemas.microsoft.com/office/drawing/2014/main" id="{F6F9A70E-2F0E-65F7-9F89-80485723CB3C}"/>
                </a:ext>
              </a:extLst>
            </p:cNvPr>
            <p:cNvSpPr/>
            <p:nvPr/>
          </p:nvSpPr>
          <p:spPr>
            <a:xfrm>
              <a:off x="4613112"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sp>
          <p:nvSpPr>
            <p:cNvPr id="29" name="Freeform 28">
              <a:extLst>
                <a:ext uri="{FF2B5EF4-FFF2-40B4-BE49-F238E27FC236}">
                  <a16:creationId xmlns:a16="http://schemas.microsoft.com/office/drawing/2014/main" id="{FCE1C803-05B4-2F8F-F4F5-DCA383E32136}"/>
                </a:ext>
              </a:extLst>
            </p:cNvPr>
            <p:cNvSpPr/>
            <p:nvPr/>
          </p:nvSpPr>
          <p:spPr>
            <a:xfrm>
              <a:off x="5217044" y="3241531"/>
              <a:ext cx="543538" cy="2283026"/>
            </a:xfrm>
            <a:custGeom>
              <a:avLst/>
              <a:gdLst>
                <a:gd name="connsiteX0" fmla="*/ 0 w 543538"/>
                <a:gd name="connsiteY0" fmla="*/ 0 h 2283026"/>
                <a:gd name="connsiteX1" fmla="*/ 543539 w 543538"/>
                <a:gd name="connsiteY1" fmla="*/ 0 h 2283026"/>
                <a:gd name="connsiteX2" fmla="*/ 543539 w 543538"/>
                <a:gd name="connsiteY2" fmla="*/ 2283026 h 2283026"/>
                <a:gd name="connsiteX3" fmla="*/ 0 w 543538"/>
                <a:gd name="connsiteY3" fmla="*/ 2283026 h 2283026"/>
              </a:gdLst>
              <a:ahLst/>
              <a:cxnLst>
                <a:cxn ang="0">
                  <a:pos x="connsiteX0" y="connsiteY0"/>
                </a:cxn>
                <a:cxn ang="0">
                  <a:pos x="connsiteX1" y="connsiteY1"/>
                </a:cxn>
                <a:cxn ang="0">
                  <a:pos x="connsiteX2" y="connsiteY2"/>
                </a:cxn>
                <a:cxn ang="0">
                  <a:pos x="connsiteX3" y="connsiteY3"/>
                </a:cxn>
              </a:cxnLst>
              <a:rect l="l" t="t" r="r" b="b"/>
              <a:pathLst>
                <a:path w="543538" h="2283026">
                  <a:moveTo>
                    <a:pt x="0" y="0"/>
                  </a:moveTo>
                  <a:lnTo>
                    <a:pt x="543539" y="0"/>
                  </a:lnTo>
                  <a:lnTo>
                    <a:pt x="543539" y="2283026"/>
                  </a:lnTo>
                  <a:lnTo>
                    <a:pt x="0" y="2283026"/>
                  </a:lnTo>
                  <a:close/>
                </a:path>
              </a:pathLst>
            </a:custGeom>
            <a:solidFill>
              <a:srgbClr val="00BFC4"/>
            </a:solidFill>
            <a:ln w="15239" cap="flat">
              <a:noFill/>
              <a:prstDash val="solid"/>
              <a:miter/>
            </a:ln>
          </p:spPr>
          <p:txBody>
            <a:bodyPr rtlCol="0" anchor="ctr"/>
            <a:lstStyle/>
            <a:p>
              <a:endParaRPr lang="en-US" sz="1050"/>
            </a:p>
          </p:txBody>
        </p:sp>
        <p:sp>
          <p:nvSpPr>
            <p:cNvPr id="30" name="Freeform 29">
              <a:extLst>
                <a:ext uri="{FF2B5EF4-FFF2-40B4-BE49-F238E27FC236}">
                  <a16:creationId xmlns:a16="http://schemas.microsoft.com/office/drawing/2014/main" id="{7A2D93CC-26AE-D456-EA4B-83BFEB7B1BD1}"/>
                </a:ext>
              </a:extLst>
            </p:cNvPr>
            <p:cNvSpPr/>
            <p:nvPr/>
          </p:nvSpPr>
          <p:spPr>
            <a:xfrm>
              <a:off x="5820833" y="958505"/>
              <a:ext cx="543538" cy="4566195"/>
            </a:xfrm>
            <a:custGeom>
              <a:avLst/>
              <a:gdLst>
                <a:gd name="connsiteX0" fmla="*/ 0 w 543538"/>
                <a:gd name="connsiteY0" fmla="*/ 0 h 4566195"/>
                <a:gd name="connsiteX1" fmla="*/ 543539 w 543538"/>
                <a:gd name="connsiteY1" fmla="*/ 0 h 4566195"/>
                <a:gd name="connsiteX2" fmla="*/ 543539 w 543538"/>
                <a:gd name="connsiteY2" fmla="*/ 4566196 h 4566195"/>
                <a:gd name="connsiteX3" fmla="*/ 0 w 543538"/>
                <a:gd name="connsiteY3" fmla="*/ 4566196 h 4566195"/>
              </a:gdLst>
              <a:ahLst/>
              <a:cxnLst>
                <a:cxn ang="0">
                  <a:pos x="connsiteX0" y="connsiteY0"/>
                </a:cxn>
                <a:cxn ang="0">
                  <a:pos x="connsiteX1" y="connsiteY1"/>
                </a:cxn>
                <a:cxn ang="0">
                  <a:pos x="connsiteX2" y="connsiteY2"/>
                </a:cxn>
                <a:cxn ang="0">
                  <a:pos x="connsiteX3" y="connsiteY3"/>
                </a:cxn>
              </a:cxnLst>
              <a:rect l="l" t="t" r="r" b="b"/>
              <a:pathLst>
                <a:path w="543538" h="4566195">
                  <a:moveTo>
                    <a:pt x="0" y="0"/>
                  </a:moveTo>
                  <a:lnTo>
                    <a:pt x="543539" y="0"/>
                  </a:lnTo>
                  <a:lnTo>
                    <a:pt x="543539" y="4566196"/>
                  </a:lnTo>
                  <a:lnTo>
                    <a:pt x="0" y="4566196"/>
                  </a:lnTo>
                  <a:close/>
                </a:path>
              </a:pathLst>
            </a:custGeom>
            <a:solidFill>
              <a:srgbClr val="F8766D"/>
            </a:solidFill>
            <a:ln w="15239" cap="flat">
              <a:noFill/>
              <a:prstDash val="solid"/>
              <a:miter/>
            </a:ln>
          </p:spPr>
          <p:txBody>
            <a:bodyPr rtlCol="0" anchor="ctr"/>
            <a:lstStyle/>
            <a:p>
              <a:endParaRPr lang="en-US" sz="1050"/>
            </a:p>
          </p:txBody>
        </p:sp>
        <p:sp>
          <p:nvSpPr>
            <p:cNvPr id="31" name="Freeform 30">
              <a:extLst>
                <a:ext uri="{FF2B5EF4-FFF2-40B4-BE49-F238E27FC236}">
                  <a16:creationId xmlns:a16="http://schemas.microsoft.com/office/drawing/2014/main" id="{25B06938-5963-38FB-A420-B75759BD8B78}"/>
                </a:ext>
              </a:extLst>
            </p:cNvPr>
            <p:cNvSpPr/>
            <p:nvPr/>
          </p:nvSpPr>
          <p:spPr>
            <a:xfrm>
              <a:off x="3405390" y="958505"/>
              <a:ext cx="543538" cy="3805186"/>
            </a:xfrm>
            <a:custGeom>
              <a:avLst/>
              <a:gdLst>
                <a:gd name="connsiteX0" fmla="*/ 0 w 543538"/>
                <a:gd name="connsiteY0" fmla="*/ 0 h 3805186"/>
                <a:gd name="connsiteX1" fmla="*/ 543539 w 543538"/>
                <a:gd name="connsiteY1" fmla="*/ 0 h 3805186"/>
                <a:gd name="connsiteX2" fmla="*/ 543539 w 543538"/>
                <a:gd name="connsiteY2" fmla="*/ 3805187 h 3805186"/>
                <a:gd name="connsiteX3" fmla="*/ 0 w 543538"/>
                <a:gd name="connsiteY3" fmla="*/ 3805187 h 3805186"/>
              </a:gdLst>
              <a:ahLst/>
              <a:cxnLst>
                <a:cxn ang="0">
                  <a:pos x="connsiteX0" y="connsiteY0"/>
                </a:cxn>
                <a:cxn ang="0">
                  <a:pos x="connsiteX1" y="connsiteY1"/>
                </a:cxn>
                <a:cxn ang="0">
                  <a:pos x="connsiteX2" y="connsiteY2"/>
                </a:cxn>
                <a:cxn ang="0">
                  <a:pos x="connsiteX3" y="connsiteY3"/>
                </a:cxn>
              </a:cxnLst>
              <a:rect l="l" t="t" r="r" b="b"/>
              <a:pathLst>
                <a:path w="543538" h="3805186">
                  <a:moveTo>
                    <a:pt x="0" y="0"/>
                  </a:moveTo>
                  <a:lnTo>
                    <a:pt x="543539" y="0"/>
                  </a:lnTo>
                  <a:lnTo>
                    <a:pt x="543539" y="3805187"/>
                  </a:lnTo>
                  <a:lnTo>
                    <a:pt x="0" y="3805187"/>
                  </a:lnTo>
                  <a:close/>
                </a:path>
              </a:pathLst>
            </a:custGeom>
            <a:solidFill>
              <a:srgbClr val="F8766D"/>
            </a:solidFill>
            <a:ln w="15239" cap="flat">
              <a:noFill/>
              <a:prstDash val="solid"/>
              <a:miter/>
            </a:ln>
          </p:spPr>
          <p:txBody>
            <a:bodyPr rtlCol="0" anchor="ctr"/>
            <a:lstStyle/>
            <a:p>
              <a:endParaRPr lang="en-US" sz="1050"/>
            </a:p>
          </p:txBody>
        </p:sp>
        <p:sp>
          <p:nvSpPr>
            <p:cNvPr id="32" name="Freeform 31">
              <a:extLst>
                <a:ext uri="{FF2B5EF4-FFF2-40B4-BE49-F238E27FC236}">
                  <a16:creationId xmlns:a16="http://schemas.microsoft.com/office/drawing/2014/main" id="{3DDBE405-43C2-A1AB-FCDD-B506790D55B5}"/>
                </a:ext>
              </a:extLst>
            </p:cNvPr>
            <p:cNvSpPr/>
            <p:nvPr/>
          </p:nvSpPr>
          <p:spPr>
            <a:xfrm>
              <a:off x="3405390" y="4763549"/>
              <a:ext cx="543538" cy="761008"/>
            </a:xfrm>
            <a:custGeom>
              <a:avLst/>
              <a:gdLst>
                <a:gd name="connsiteX0" fmla="*/ 0 w 543538"/>
                <a:gd name="connsiteY0" fmla="*/ 0 h 761008"/>
                <a:gd name="connsiteX1" fmla="*/ 543539 w 543538"/>
                <a:gd name="connsiteY1" fmla="*/ 0 h 761008"/>
                <a:gd name="connsiteX2" fmla="*/ 543539 w 543538"/>
                <a:gd name="connsiteY2" fmla="*/ 761009 h 761008"/>
                <a:gd name="connsiteX3" fmla="*/ 0 w 543538"/>
                <a:gd name="connsiteY3" fmla="*/ 761009 h 761008"/>
              </a:gdLst>
              <a:ahLst/>
              <a:cxnLst>
                <a:cxn ang="0">
                  <a:pos x="connsiteX0" y="connsiteY0"/>
                </a:cxn>
                <a:cxn ang="0">
                  <a:pos x="connsiteX1" y="connsiteY1"/>
                </a:cxn>
                <a:cxn ang="0">
                  <a:pos x="connsiteX2" y="connsiteY2"/>
                </a:cxn>
                <a:cxn ang="0">
                  <a:pos x="connsiteX3" y="connsiteY3"/>
                </a:cxn>
              </a:cxnLst>
              <a:rect l="l" t="t" r="r" b="b"/>
              <a:pathLst>
                <a:path w="543538" h="761008">
                  <a:moveTo>
                    <a:pt x="0" y="0"/>
                  </a:moveTo>
                  <a:lnTo>
                    <a:pt x="543539" y="0"/>
                  </a:lnTo>
                  <a:lnTo>
                    <a:pt x="543539" y="761009"/>
                  </a:lnTo>
                  <a:lnTo>
                    <a:pt x="0" y="761009"/>
                  </a:lnTo>
                  <a:close/>
                </a:path>
              </a:pathLst>
            </a:custGeom>
            <a:solidFill>
              <a:srgbClr val="00BFC4"/>
            </a:solidFill>
            <a:ln w="15239" cap="flat">
              <a:noFill/>
              <a:prstDash val="solid"/>
              <a:miter/>
            </a:ln>
          </p:spPr>
          <p:txBody>
            <a:bodyPr rtlCol="0" anchor="ctr"/>
            <a:lstStyle/>
            <a:p>
              <a:endParaRPr lang="en-US" sz="1050"/>
            </a:p>
          </p:txBody>
        </p:sp>
      </p:grpSp>
      <p:grpSp>
        <p:nvGrpSpPr>
          <p:cNvPr id="33" name="Graphic 3">
            <a:extLst>
              <a:ext uri="{FF2B5EF4-FFF2-40B4-BE49-F238E27FC236}">
                <a16:creationId xmlns:a16="http://schemas.microsoft.com/office/drawing/2014/main" id="{9C42139D-A391-CAFC-E38E-FDDB4220E048}"/>
              </a:ext>
            </a:extLst>
          </p:cNvPr>
          <p:cNvGrpSpPr/>
          <p:nvPr/>
        </p:nvGrpSpPr>
        <p:grpSpPr>
          <a:xfrm>
            <a:off x="2425971" y="632653"/>
            <a:ext cx="4375122" cy="4005665"/>
            <a:chOff x="1710628" y="843537"/>
            <a:chExt cx="5833495" cy="5340886"/>
          </a:xfrm>
        </p:grpSpPr>
        <p:sp>
          <p:nvSpPr>
            <p:cNvPr id="34" name="TextBox 33">
              <a:extLst>
                <a:ext uri="{FF2B5EF4-FFF2-40B4-BE49-F238E27FC236}">
                  <a16:creationId xmlns:a16="http://schemas.microsoft.com/office/drawing/2014/main" id="{6FEAE555-D8F2-9695-7749-4617CE69D5F4}"/>
                </a:ext>
              </a:extLst>
            </p:cNvPr>
            <p:cNvSpPr txBox="1"/>
            <p:nvPr/>
          </p:nvSpPr>
          <p:spPr>
            <a:xfrm>
              <a:off x="1874199" y="5409732"/>
              <a:ext cx="299656" cy="239639"/>
            </a:xfrm>
            <a:prstGeom prst="rect">
              <a:avLst/>
            </a:prstGeom>
            <a:noFill/>
          </p:spPr>
          <p:txBody>
            <a:bodyPr wrap="none" rtlCol="0">
              <a:spAutoFit/>
            </a:bodyPr>
            <a:lstStyle/>
            <a:p>
              <a:pPr algn="l"/>
              <a:r>
                <a:rPr lang="en-US" sz="568">
                  <a:ln/>
                  <a:solidFill>
                    <a:srgbClr val="4D4D4D"/>
                  </a:solidFill>
                  <a:rtl val="0"/>
                </a:rPr>
                <a:t>0</a:t>
              </a:r>
            </a:p>
          </p:txBody>
        </p:sp>
        <p:sp>
          <p:nvSpPr>
            <p:cNvPr id="35" name="TextBox 34">
              <a:extLst>
                <a:ext uri="{FF2B5EF4-FFF2-40B4-BE49-F238E27FC236}">
                  <a16:creationId xmlns:a16="http://schemas.microsoft.com/office/drawing/2014/main" id="{37F98371-7782-7F33-B1AD-3F23DBED866D}"/>
                </a:ext>
              </a:extLst>
            </p:cNvPr>
            <p:cNvSpPr txBox="1"/>
            <p:nvPr/>
          </p:nvSpPr>
          <p:spPr>
            <a:xfrm>
              <a:off x="1874199" y="3887716"/>
              <a:ext cx="299656" cy="239639"/>
            </a:xfrm>
            <a:prstGeom prst="rect">
              <a:avLst/>
            </a:prstGeom>
            <a:noFill/>
          </p:spPr>
          <p:txBody>
            <a:bodyPr wrap="none" rtlCol="0">
              <a:spAutoFit/>
            </a:bodyPr>
            <a:lstStyle/>
            <a:p>
              <a:pPr algn="l"/>
              <a:r>
                <a:rPr lang="en-US" sz="568">
                  <a:ln/>
                  <a:solidFill>
                    <a:srgbClr val="4D4D4D"/>
                  </a:solidFill>
                  <a:rtl val="0"/>
                </a:rPr>
                <a:t>2</a:t>
              </a:r>
            </a:p>
          </p:txBody>
        </p:sp>
        <p:sp>
          <p:nvSpPr>
            <p:cNvPr id="36" name="TextBox 35">
              <a:extLst>
                <a:ext uri="{FF2B5EF4-FFF2-40B4-BE49-F238E27FC236}">
                  <a16:creationId xmlns:a16="http://schemas.microsoft.com/office/drawing/2014/main" id="{31E9DF8D-200E-AE39-6ABF-81B08F883E92}"/>
                </a:ext>
              </a:extLst>
            </p:cNvPr>
            <p:cNvSpPr txBox="1"/>
            <p:nvPr/>
          </p:nvSpPr>
          <p:spPr>
            <a:xfrm>
              <a:off x="1874199" y="2365698"/>
              <a:ext cx="299656" cy="239639"/>
            </a:xfrm>
            <a:prstGeom prst="rect">
              <a:avLst/>
            </a:prstGeom>
            <a:noFill/>
          </p:spPr>
          <p:txBody>
            <a:bodyPr wrap="none" rtlCol="0">
              <a:spAutoFit/>
            </a:bodyPr>
            <a:lstStyle/>
            <a:p>
              <a:pPr algn="l"/>
              <a:r>
                <a:rPr lang="en-US" sz="568">
                  <a:ln/>
                  <a:solidFill>
                    <a:srgbClr val="4D4D4D"/>
                  </a:solidFill>
                  <a:rtl val="0"/>
                </a:rPr>
                <a:t>4</a:t>
              </a:r>
            </a:p>
          </p:txBody>
        </p:sp>
        <p:sp>
          <p:nvSpPr>
            <p:cNvPr id="37" name="TextBox 36">
              <a:extLst>
                <a:ext uri="{FF2B5EF4-FFF2-40B4-BE49-F238E27FC236}">
                  <a16:creationId xmlns:a16="http://schemas.microsoft.com/office/drawing/2014/main" id="{2A25D210-7D4F-7A94-1907-5A8658F52110}"/>
                </a:ext>
              </a:extLst>
            </p:cNvPr>
            <p:cNvSpPr txBox="1"/>
            <p:nvPr/>
          </p:nvSpPr>
          <p:spPr>
            <a:xfrm>
              <a:off x="1874199" y="843537"/>
              <a:ext cx="299656" cy="239639"/>
            </a:xfrm>
            <a:prstGeom prst="rect">
              <a:avLst/>
            </a:prstGeom>
            <a:noFill/>
          </p:spPr>
          <p:txBody>
            <a:bodyPr wrap="none" rtlCol="0">
              <a:spAutoFit/>
            </a:bodyPr>
            <a:lstStyle/>
            <a:p>
              <a:pPr algn="l"/>
              <a:r>
                <a:rPr lang="en-US" sz="568">
                  <a:ln/>
                  <a:solidFill>
                    <a:srgbClr val="4D4D4D"/>
                  </a:solidFill>
                  <a:rtl val="0"/>
                </a:rPr>
                <a:t>6</a:t>
              </a:r>
            </a:p>
          </p:txBody>
        </p:sp>
        <p:sp>
          <p:nvSpPr>
            <p:cNvPr id="38" name="TextBox 37">
              <a:extLst>
                <a:ext uri="{FF2B5EF4-FFF2-40B4-BE49-F238E27FC236}">
                  <a16:creationId xmlns:a16="http://schemas.microsoft.com/office/drawing/2014/main" id="{62C25A7B-0361-77DA-06FA-C380B3402421}"/>
                </a:ext>
              </a:extLst>
            </p:cNvPr>
            <p:cNvSpPr txBox="1"/>
            <p:nvPr/>
          </p:nvSpPr>
          <p:spPr>
            <a:xfrm>
              <a:off x="1998249" y="5753400"/>
              <a:ext cx="618119" cy="356165"/>
            </a:xfrm>
            <a:prstGeom prst="rect">
              <a:avLst/>
            </a:prstGeom>
            <a:noFill/>
          </p:spPr>
          <p:txBody>
            <a:bodyPr wrap="none" rtlCol="0">
              <a:spAutoFit/>
            </a:bodyPr>
            <a:lstStyle/>
            <a:p>
              <a:pPr algn="ctr"/>
              <a:r>
                <a:rPr lang="en-US" sz="568" dirty="0">
                  <a:ln/>
                  <a:solidFill>
                    <a:srgbClr val="4D4D4D"/>
                  </a:solidFill>
                  <a:rtl val="0"/>
                </a:rPr>
                <a:t>Addis in </a:t>
              </a:r>
            </a:p>
            <a:p>
              <a:pPr algn="ctr"/>
              <a:r>
                <a:rPr lang="en-US" sz="568" dirty="0">
                  <a:ln/>
                  <a:solidFill>
                    <a:srgbClr val="4D4D4D"/>
                  </a:solidFill>
                  <a:rtl val="0"/>
                </a:rPr>
                <a:t>Dar</a:t>
              </a:r>
            </a:p>
          </p:txBody>
        </p:sp>
        <p:sp>
          <p:nvSpPr>
            <p:cNvPr id="39" name="TextBox 38">
              <a:extLst>
                <a:ext uri="{FF2B5EF4-FFF2-40B4-BE49-F238E27FC236}">
                  <a16:creationId xmlns:a16="http://schemas.microsoft.com/office/drawing/2014/main" id="{F4471D15-D500-BD51-0DCA-E7A3AA67567B}"/>
                </a:ext>
              </a:extLst>
            </p:cNvPr>
            <p:cNvSpPr txBox="1"/>
            <p:nvPr/>
          </p:nvSpPr>
          <p:spPr>
            <a:xfrm>
              <a:off x="2727895" y="5763369"/>
              <a:ext cx="706776" cy="356165"/>
            </a:xfrm>
            <a:prstGeom prst="rect">
              <a:avLst/>
            </a:prstGeom>
            <a:noFill/>
          </p:spPr>
          <p:txBody>
            <a:bodyPr wrap="none" rtlCol="0">
              <a:spAutoFit/>
            </a:bodyPr>
            <a:lstStyle/>
            <a:p>
              <a:pPr algn="l"/>
              <a:r>
                <a:rPr lang="en-US" sz="568" dirty="0">
                  <a:ln/>
                  <a:solidFill>
                    <a:srgbClr val="4D4D4D"/>
                  </a:solidFill>
                  <a:rtl val="0"/>
                </a:rPr>
                <a:t>Dumpling </a:t>
              </a:r>
            </a:p>
            <a:p>
              <a:pPr algn="ctr"/>
              <a:r>
                <a:rPr lang="en-US" sz="568" dirty="0">
                  <a:ln/>
                  <a:solidFill>
                    <a:srgbClr val="4D4D4D"/>
                  </a:solidFill>
                  <a:rtl val="0"/>
                </a:rPr>
                <a:t>monkey</a:t>
              </a:r>
            </a:p>
          </p:txBody>
        </p:sp>
        <p:sp>
          <p:nvSpPr>
            <p:cNvPr id="40" name="TextBox 39">
              <a:extLst>
                <a:ext uri="{FF2B5EF4-FFF2-40B4-BE49-F238E27FC236}">
                  <a16:creationId xmlns:a16="http://schemas.microsoft.com/office/drawing/2014/main" id="{978A2077-3352-79F2-076A-BCA514B5732E}"/>
                </a:ext>
              </a:extLst>
            </p:cNvPr>
            <p:cNvSpPr txBox="1"/>
            <p:nvPr/>
          </p:nvSpPr>
          <p:spPr>
            <a:xfrm>
              <a:off x="3386308" y="5753399"/>
              <a:ext cx="541173" cy="239639"/>
            </a:xfrm>
            <a:prstGeom prst="rect">
              <a:avLst/>
            </a:prstGeom>
            <a:noFill/>
          </p:spPr>
          <p:txBody>
            <a:bodyPr wrap="none" rtlCol="0">
              <a:spAutoFit/>
            </a:bodyPr>
            <a:lstStyle/>
            <a:p>
              <a:pPr algn="l"/>
              <a:r>
                <a:rPr lang="en-US" sz="568">
                  <a:ln/>
                  <a:solidFill>
                    <a:srgbClr val="4D4D4D"/>
                  </a:solidFill>
                  <a:rtl val="0"/>
                </a:rPr>
                <a:t>eSushi</a:t>
              </a:r>
            </a:p>
          </p:txBody>
        </p:sp>
        <p:sp>
          <p:nvSpPr>
            <p:cNvPr id="41" name="TextBox 40">
              <a:extLst>
                <a:ext uri="{FF2B5EF4-FFF2-40B4-BE49-F238E27FC236}">
                  <a16:creationId xmlns:a16="http://schemas.microsoft.com/office/drawing/2014/main" id="{30228302-353B-1686-F17F-EBE6A80FB7A9}"/>
                </a:ext>
              </a:extLst>
            </p:cNvPr>
            <p:cNvSpPr txBox="1"/>
            <p:nvPr/>
          </p:nvSpPr>
          <p:spPr>
            <a:xfrm>
              <a:off x="3975854" y="5753399"/>
              <a:ext cx="562547" cy="239639"/>
            </a:xfrm>
            <a:prstGeom prst="rect">
              <a:avLst/>
            </a:prstGeom>
            <a:noFill/>
          </p:spPr>
          <p:txBody>
            <a:bodyPr wrap="none" rtlCol="0">
              <a:spAutoFit/>
            </a:bodyPr>
            <a:lstStyle/>
            <a:p>
              <a:pPr algn="l"/>
              <a:r>
                <a:rPr lang="en-US" sz="568">
                  <a:ln/>
                  <a:solidFill>
                    <a:srgbClr val="4D4D4D"/>
                  </a:solidFill>
                  <a:rtl val="0"/>
                </a:rPr>
                <a:t>Greggs</a:t>
              </a:r>
            </a:p>
          </p:txBody>
        </p:sp>
        <p:sp>
          <p:nvSpPr>
            <p:cNvPr id="42" name="TextBox 41">
              <a:extLst>
                <a:ext uri="{FF2B5EF4-FFF2-40B4-BE49-F238E27FC236}">
                  <a16:creationId xmlns:a16="http://schemas.microsoft.com/office/drawing/2014/main" id="{FFB42137-2B9A-FFB7-C696-17826331FA5A}"/>
                </a:ext>
              </a:extLst>
            </p:cNvPr>
            <p:cNvSpPr txBox="1"/>
            <p:nvPr/>
          </p:nvSpPr>
          <p:spPr>
            <a:xfrm>
              <a:off x="4572664" y="5753399"/>
              <a:ext cx="583920" cy="239639"/>
            </a:xfrm>
            <a:prstGeom prst="rect">
              <a:avLst/>
            </a:prstGeom>
            <a:noFill/>
          </p:spPr>
          <p:txBody>
            <a:bodyPr wrap="none" rtlCol="0">
              <a:spAutoFit/>
            </a:bodyPr>
            <a:lstStyle/>
            <a:p>
              <a:pPr algn="l"/>
              <a:r>
                <a:rPr lang="en-US" sz="568">
                  <a:ln/>
                  <a:solidFill>
                    <a:srgbClr val="4D4D4D"/>
                  </a:solidFill>
                  <a:rtl val="0"/>
                </a:rPr>
                <a:t>IHI cafe</a:t>
              </a:r>
            </a:p>
          </p:txBody>
        </p:sp>
        <p:sp>
          <p:nvSpPr>
            <p:cNvPr id="43" name="TextBox 42">
              <a:extLst>
                <a:ext uri="{FF2B5EF4-FFF2-40B4-BE49-F238E27FC236}">
                  <a16:creationId xmlns:a16="http://schemas.microsoft.com/office/drawing/2014/main" id="{37DEF7ED-6BE5-3595-4F85-E476E8FA978E}"/>
                </a:ext>
              </a:extLst>
            </p:cNvPr>
            <p:cNvSpPr txBox="1"/>
            <p:nvPr/>
          </p:nvSpPr>
          <p:spPr>
            <a:xfrm>
              <a:off x="5233633" y="5771059"/>
              <a:ext cx="566821" cy="356165"/>
            </a:xfrm>
            <a:prstGeom prst="rect">
              <a:avLst/>
            </a:prstGeom>
            <a:noFill/>
          </p:spPr>
          <p:txBody>
            <a:bodyPr wrap="none" rtlCol="0">
              <a:spAutoFit/>
            </a:bodyPr>
            <a:lstStyle/>
            <a:p>
              <a:pPr algn="l"/>
              <a:r>
                <a:rPr lang="en-US" sz="568" dirty="0">
                  <a:ln/>
                  <a:solidFill>
                    <a:srgbClr val="4D4D4D"/>
                  </a:solidFill>
                  <a:rtl val="0"/>
                </a:rPr>
                <a:t>Rose </a:t>
              </a:r>
            </a:p>
            <a:p>
              <a:pPr algn="l"/>
              <a:r>
                <a:rPr lang="en-US" sz="568" dirty="0">
                  <a:ln/>
                  <a:solidFill>
                    <a:srgbClr val="4D4D4D"/>
                  </a:solidFill>
                  <a:rtl val="0"/>
                </a:rPr>
                <a:t>Garden</a:t>
              </a:r>
            </a:p>
          </p:txBody>
        </p:sp>
        <p:sp>
          <p:nvSpPr>
            <p:cNvPr id="44" name="TextBox 43">
              <a:extLst>
                <a:ext uri="{FF2B5EF4-FFF2-40B4-BE49-F238E27FC236}">
                  <a16:creationId xmlns:a16="http://schemas.microsoft.com/office/drawing/2014/main" id="{0B4EC926-2116-1D34-66AC-5D07BA5CE2AE}"/>
                </a:ext>
              </a:extLst>
            </p:cNvPr>
            <p:cNvSpPr txBox="1"/>
            <p:nvPr/>
          </p:nvSpPr>
          <p:spPr>
            <a:xfrm>
              <a:off x="5859824" y="5763369"/>
              <a:ext cx="551861" cy="356165"/>
            </a:xfrm>
            <a:prstGeom prst="rect">
              <a:avLst/>
            </a:prstGeom>
            <a:noFill/>
          </p:spPr>
          <p:txBody>
            <a:bodyPr wrap="none" rtlCol="0">
              <a:spAutoFit/>
            </a:bodyPr>
            <a:lstStyle/>
            <a:p>
              <a:pPr algn="l"/>
              <a:r>
                <a:rPr lang="en-US" sz="568" dirty="0">
                  <a:ln/>
                  <a:solidFill>
                    <a:srgbClr val="4D4D4D"/>
                  </a:solidFill>
                  <a:rtl val="0"/>
                </a:rPr>
                <a:t>Sound </a:t>
              </a:r>
            </a:p>
            <a:p>
              <a:pPr algn="l"/>
              <a:r>
                <a:rPr lang="en-US" sz="568" dirty="0">
                  <a:ln/>
                  <a:solidFill>
                    <a:srgbClr val="4D4D4D"/>
                  </a:solidFill>
                  <a:rtl val="0"/>
                </a:rPr>
                <a:t>Bites</a:t>
              </a:r>
            </a:p>
          </p:txBody>
        </p:sp>
        <p:sp>
          <p:nvSpPr>
            <p:cNvPr id="45" name="TextBox 44">
              <a:extLst>
                <a:ext uri="{FF2B5EF4-FFF2-40B4-BE49-F238E27FC236}">
                  <a16:creationId xmlns:a16="http://schemas.microsoft.com/office/drawing/2014/main" id="{59224A56-23A3-DECA-FC2F-2230B8F4023E}"/>
                </a:ext>
              </a:extLst>
            </p:cNvPr>
            <p:cNvSpPr txBox="1"/>
            <p:nvPr/>
          </p:nvSpPr>
          <p:spPr>
            <a:xfrm>
              <a:off x="3975854" y="5918880"/>
              <a:ext cx="571096" cy="265543"/>
            </a:xfrm>
            <a:prstGeom prst="rect">
              <a:avLst/>
            </a:prstGeom>
            <a:noFill/>
          </p:spPr>
          <p:txBody>
            <a:bodyPr wrap="none" rtlCol="0">
              <a:spAutoFit/>
            </a:bodyPr>
            <a:lstStyle/>
            <a:p>
              <a:pPr algn="l"/>
              <a:r>
                <a:rPr lang="en-US" sz="694">
                  <a:ln/>
                  <a:rtl val="0"/>
                </a:rPr>
                <a:t>venue</a:t>
              </a:r>
            </a:p>
          </p:txBody>
        </p:sp>
        <p:sp>
          <p:nvSpPr>
            <p:cNvPr id="46" name="TextBox 45">
              <a:extLst>
                <a:ext uri="{FF2B5EF4-FFF2-40B4-BE49-F238E27FC236}">
                  <a16:creationId xmlns:a16="http://schemas.microsoft.com/office/drawing/2014/main" id="{97AFC394-9819-F65D-3A9F-0ECE6A24C716}"/>
                </a:ext>
              </a:extLst>
            </p:cNvPr>
            <p:cNvSpPr txBox="1"/>
            <p:nvPr/>
          </p:nvSpPr>
          <p:spPr>
            <a:xfrm rot="16200000">
              <a:off x="1687331" y="3108589"/>
              <a:ext cx="312480" cy="265885"/>
            </a:xfrm>
            <a:prstGeom prst="rect">
              <a:avLst/>
            </a:prstGeom>
            <a:noFill/>
          </p:spPr>
          <p:txBody>
            <a:bodyPr wrap="none" rtlCol="0">
              <a:spAutoFit/>
            </a:bodyPr>
            <a:lstStyle/>
            <a:p>
              <a:pPr algn="l"/>
              <a:r>
                <a:rPr lang="en-US" sz="696">
                  <a:ln/>
                  <a:rtl val="0"/>
                </a:rPr>
                <a:t>n</a:t>
              </a:r>
            </a:p>
          </p:txBody>
        </p:sp>
        <p:sp>
          <p:nvSpPr>
            <p:cNvPr id="47" name="TextBox 46">
              <a:extLst>
                <a:ext uri="{FF2B5EF4-FFF2-40B4-BE49-F238E27FC236}">
                  <a16:creationId xmlns:a16="http://schemas.microsoft.com/office/drawing/2014/main" id="{470BD750-AC22-105F-1B23-75BAE4F0C60A}"/>
                </a:ext>
              </a:extLst>
            </p:cNvPr>
            <p:cNvSpPr txBox="1"/>
            <p:nvPr/>
          </p:nvSpPr>
          <p:spPr>
            <a:xfrm>
              <a:off x="6597545" y="2837866"/>
              <a:ext cx="746359" cy="265543"/>
            </a:xfrm>
            <a:prstGeom prst="rect">
              <a:avLst/>
            </a:prstGeom>
            <a:noFill/>
          </p:spPr>
          <p:txBody>
            <a:bodyPr wrap="none" rtlCol="0">
              <a:spAutoFit/>
            </a:bodyPr>
            <a:lstStyle/>
            <a:p>
              <a:pPr algn="l"/>
              <a:r>
                <a:rPr lang="en-US" sz="694">
                  <a:ln/>
                  <a:rtl val="0"/>
                </a:rPr>
                <a:t>university</a:t>
              </a:r>
            </a:p>
          </p:txBody>
        </p:sp>
        <p:sp>
          <p:nvSpPr>
            <p:cNvPr id="48" name="Freeform 47">
              <a:extLst>
                <a:ext uri="{FF2B5EF4-FFF2-40B4-BE49-F238E27FC236}">
                  <a16:creationId xmlns:a16="http://schemas.microsoft.com/office/drawing/2014/main" id="{3752BC1D-57B1-832D-501E-CBD6B2352BF3}"/>
                </a:ext>
              </a:extLst>
            </p:cNvPr>
            <p:cNvSpPr/>
            <p:nvPr/>
          </p:nvSpPr>
          <p:spPr>
            <a:xfrm>
              <a:off x="6699098" y="3117742"/>
              <a:ext cx="225904" cy="226446"/>
            </a:xfrm>
            <a:custGeom>
              <a:avLst/>
              <a:gdLst>
                <a:gd name="connsiteX0" fmla="*/ 0 w 225904"/>
                <a:gd name="connsiteY0" fmla="*/ 0 h 226446"/>
                <a:gd name="connsiteX1" fmla="*/ 225905 w 225904"/>
                <a:gd name="connsiteY1" fmla="*/ 0 h 226446"/>
                <a:gd name="connsiteX2" fmla="*/ 225905 w 225904"/>
                <a:gd name="connsiteY2" fmla="*/ 226446 h 226446"/>
                <a:gd name="connsiteX3" fmla="*/ 0 w 225904"/>
                <a:gd name="connsiteY3" fmla="*/ 226446 h 226446"/>
              </a:gdLst>
              <a:ahLst/>
              <a:cxnLst>
                <a:cxn ang="0">
                  <a:pos x="connsiteX0" y="connsiteY0"/>
                </a:cxn>
                <a:cxn ang="0">
                  <a:pos x="connsiteX1" y="connsiteY1"/>
                </a:cxn>
                <a:cxn ang="0">
                  <a:pos x="connsiteX2" y="connsiteY2"/>
                </a:cxn>
                <a:cxn ang="0">
                  <a:pos x="connsiteX3" y="connsiteY3"/>
                </a:cxn>
              </a:cxnLst>
              <a:rect l="l" t="t" r="r" b="b"/>
              <a:pathLst>
                <a:path w="225904" h="226446">
                  <a:moveTo>
                    <a:pt x="0" y="0"/>
                  </a:moveTo>
                  <a:lnTo>
                    <a:pt x="225905" y="0"/>
                  </a:lnTo>
                  <a:lnTo>
                    <a:pt x="225905" y="226446"/>
                  </a:lnTo>
                  <a:lnTo>
                    <a:pt x="0" y="226446"/>
                  </a:lnTo>
                  <a:close/>
                </a:path>
              </a:pathLst>
            </a:custGeom>
            <a:solidFill>
              <a:srgbClr val="F8766D"/>
            </a:solidFill>
            <a:ln w="15239" cap="flat">
              <a:noFill/>
              <a:prstDash val="solid"/>
              <a:miter/>
            </a:ln>
          </p:spPr>
          <p:txBody>
            <a:bodyPr rtlCol="0" anchor="ctr"/>
            <a:lstStyle/>
            <a:p>
              <a:endParaRPr lang="en-US" sz="1050"/>
            </a:p>
          </p:txBody>
        </p:sp>
        <p:sp>
          <p:nvSpPr>
            <p:cNvPr id="49" name="Freeform 48">
              <a:extLst>
                <a:ext uri="{FF2B5EF4-FFF2-40B4-BE49-F238E27FC236}">
                  <a16:creationId xmlns:a16="http://schemas.microsoft.com/office/drawing/2014/main" id="{6C0E74E9-A1FB-C223-520D-1DD62AF59D2C}"/>
                </a:ext>
              </a:extLst>
            </p:cNvPr>
            <p:cNvSpPr/>
            <p:nvPr/>
          </p:nvSpPr>
          <p:spPr>
            <a:xfrm>
              <a:off x="6699098" y="3364463"/>
              <a:ext cx="225904" cy="226446"/>
            </a:xfrm>
            <a:custGeom>
              <a:avLst/>
              <a:gdLst>
                <a:gd name="connsiteX0" fmla="*/ 0 w 225904"/>
                <a:gd name="connsiteY0" fmla="*/ 0 h 226446"/>
                <a:gd name="connsiteX1" fmla="*/ 225905 w 225904"/>
                <a:gd name="connsiteY1" fmla="*/ 0 h 226446"/>
                <a:gd name="connsiteX2" fmla="*/ 225905 w 225904"/>
                <a:gd name="connsiteY2" fmla="*/ 226446 h 226446"/>
                <a:gd name="connsiteX3" fmla="*/ 0 w 225904"/>
                <a:gd name="connsiteY3" fmla="*/ 226446 h 226446"/>
              </a:gdLst>
              <a:ahLst/>
              <a:cxnLst>
                <a:cxn ang="0">
                  <a:pos x="connsiteX0" y="connsiteY0"/>
                </a:cxn>
                <a:cxn ang="0">
                  <a:pos x="connsiteX1" y="connsiteY1"/>
                </a:cxn>
                <a:cxn ang="0">
                  <a:pos x="connsiteX2" y="connsiteY2"/>
                </a:cxn>
                <a:cxn ang="0">
                  <a:pos x="connsiteX3" y="connsiteY3"/>
                </a:cxn>
              </a:cxnLst>
              <a:rect l="l" t="t" r="r" b="b"/>
              <a:pathLst>
                <a:path w="225904" h="226446">
                  <a:moveTo>
                    <a:pt x="0" y="0"/>
                  </a:moveTo>
                  <a:lnTo>
                    <a:pt x="225905" y="0"/>
                  </a:lnTo>
                  <a:lnTo>
                    <a:pt x="225905" y="226446"/>
                  </a:lnTo>
                  <a:lnTo>
                    <a:pt x="0" y="226446"/>
                  </a:lnTo>
                  <a:close/>
                </a:path>
              </a:pathLst>
            </a:custGeom>
            <a:solidFill>
              <a:srgbClr val="00BFC4"/>
            </a:solidFill>
            <a:ln w="15239" cap="flat">
              <a:noFill/>
              <a:prstDash val="solid"/>
              <a:miter/>
            </a:ln>
          </p:spPr>
          <p:txBody>
            <a:bodyPr rtlCol="0" anchor="ctr"/>
            <a:lstStyle/>
            <a:p>
              <a:endParaRPr lang="en-US" sz="1050"/>
            </a:p>
          </p:txBody>
        </p:sp>
        <p:sp>
          <p:nvSpPr>
            <p:cNvPr id="50" name="TextBox 49">
              <a:extLst>
                <a:ext uri="{FF2B5EF4-FFF2-40B4-BE49-F238E27FC236}">
                  <a16:creationId xmlns:a16="http://schemas.microsoft.com/office/drawing/2014/main" id="{336314E7-4697-6781-BCEC-802E50F50F0A}"/>
                </a:ext>
              </a:extLst>
            </p:cNvPr>
            <p:cNvSpPr txBox="1"/>
            <p:nvPr/>
          </p:nvSpPr>
          <p:spPr>
            <a:xfrm>
              <a:off x="6921731" y="3116141"/>
              <a:ext cx="622392" cy="239639"/>
            </a:xfrm>
            <a:prstGeom prst="rect">
              <a:avLst/>
            </a:prstGeom>
            <a:noFill/>
          </p:spPr>
          <p:txBody>
            <a:bodyPr wrap="none" rtlCol="0">
              <a:spAutoFit/>
            </a:bodyPr>
            <a:lstStyle/>
            <a:p>
              <a:pPr algn="l"/>
              <a:r>
                <a:rPr lang="en-US" sz="568">
                  <a:ln/>
                  <a:rtl val="0"/>
                </a:rPr>
                <a:t>Glasgow</a:t>
              </a:r>
            </a:p>
          </p:txBody>
        </p:sp>
        <p:sp>
          <p:nvSpPr>
            <p:cNvPr id="51" name="TextBox 50">
              <a:extLst>
                <a:ext uri="{FF2B5EF4-FFF2-40B4-BE49-F238E27FC236}">
                  <a16:creationId xmlns:a16="http://schemas.microsoft.com/office/drawing/2014/main" id="{BCA8942D-FD2B-D391-16DC-006E5951B7A5}"/>
                </a:ext>
              </a:extLst>
            </p:cNvPr>
            <p:cNvSpPr txBox="1"/>
            <p:nvPr/>
          </p:nvSpPr>
          <p:spPr>
            <a:xfrm>
              <a:off x="6921732" y="3362862"/>
              <a:ext cx="543312" cy="239639"/>
            </a:xfrm>
            <a:prstGeom prst="rect">
              <a:avLst/>
            </a:prstGeom>
            <a:noFill/>
          </p:spPr>
          <p:txBody>
            <a:bodyPr wrap="none" rtlCol="0">
              <a:spAutoFit/>
            </a:bodyPr>
            <a:lstStyle/>
            <a:p>
              <a:pPr algn="l"/>
              <a:r>
                <a:rPr lang="en-US" sz="568">
                  <a:ln/>
                  <a:rtl val="0"/>
                </a:rPr>
                <a:t>Ifakara</a:t>
              </a:r>
            </a:p>
          </p:txBody>
        </p:sp>
      </p:grpSp>
    </p:spTree>
    <p:extLst>
      <p:ext uri="{BB962C8B-B14F-4D97-AF65-F5344CB8AC3E}">
        <p14:creationId xmlns:p14="http://schemas.microsoft.com/office/powerpoint/2010/main" val="1278949061"/>
      </p:ext>
    </p:extLst>
  </p:cSld>
  <p:clrMapOvr>
    <a:overrideClrMapping bg1="lt1" tx1="dk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7CE5-EFE8-2A45-A7CF-856A7C58E95C}"/>
              </a:ext>
            </a:extLst>
          </p:cNvPr>
          <p:cNvSpPr>
            <a:spLocks noGrp="1"/>
          </p:cNvSpPr>
          <p:nvPr>
            <p:ph type="title"/>
          </p:nvPr>
        </p:nvSpPr>
        <p:spPr/>
        <p:txBody>
          <a:bodyPr/>
          <a:lstStyle/>
          <a:p>
            <a:endParaRPr lang="en-US" dirty="0"/>
          </a:p>
        </p:txBody>
      </p:sp>
      <p:sp>
        <p:nvSpPr>
          <p:cNvPr id="6" name="Freeform 5">
            <a:extLst>
              <a:ext uri="{FF2B5EF4-FFF2-40B4-BE49-F238E27FC236}">
                <a16:creationId xmlns:a16="http://schemas.microsoft.com/office/drawing/2014/main" id="{E4FF96A9-A4F3-5BAE-EDBA-A8C676B67FB7}"/>
              </a:ext>
            </a:extLst>
          </p:cNvPr>
          <p:cNvSpPr/>
          <p:nvPr/>
        </p:nvSpPr>
        <p:spPr>
          <a:xfrm>
            <a:off x="2518284" y="-245806"/>
            <a:ext cx="3323754" cy="5148000"/>
          </a:xfrm>
          <a:custGeom>
            <a:avLst/>
            <a:gdLst>
              <a:gd name="connsiteX0" fmla="*/ 0 w 3323754"/>
              <a:gd name="connsiteY0" fmla="*/ 0 h 5148000"/>
              <a:gd name="connsiteX1" fmla="*/ 3323755 w 3323754"/>
              <a:gd name="connsiteY1" fmla="*/ 0 h 5148000"/>
              <a:gd name="connsiteX2" fmla="*/ 3323755 w 3323754"/>
              <a:gd name="connsiteY2" fmla="*/ 5148000 h 5148000"/>
              <a:gd name="connsiteX3" fmla="*/ 0 w 3323754"/>
              <a:gd name="connsiteY3" fmla="*/ 5148000 h 5148000"/>
            </a:gdLst>
            <a:ahLst/>
            <a:cxnLst>
              <a:cxn ang="0">
                <a:pos x="connsiteX0" y="connsiteY0"/>
              </a:cxn>
              <a:cxn ang="0">
                <a:pos x="connsiteX1" y="connsiteY1"/>
              </a:cxn>
              <a:cxn ang="0">
                <a:pos x="connsiteX2" y="connsiteY2"/>
              </a:cxn>
              <a:cxn ang="0">
                <a:pos x="connsiteX3" y="connsiteY3"/>
              </a:cxn>
            </a:cxnLst>
            <a:rect l="l" t="t" r="r" b="b"/>
            <a:pathLst>
              <a:path w="3323754" h="5148000">
                <a:moveTo>
                  <a:pt x="0" y="0"/>
                </a:moveTo>
                <a:lnTo>
                  <a:pt x="3323755" y="0"/>
                </a:lnTo>
                <a:lnTo>
                  <a:pt x="3323755" y="5148000"/>
                </a:lnTo>
                <a:lnTo>
                  <a:pt x="0" y="5148000"/>
                </a:lnTo>
                <a:close/>
              </a:path>
            </a:pathLst>
          </a:custGeom>
          <a:noFill/>
          <a:ln w="9498" cap="rnd">
            <a:noFill/>
            <a:prstDash val="solid"/>
            <a:round/>
          </a:ln>
        </p:spPr>
        <p:txBody>
          <a:bodyPr rtlCol="0" anchor="ctr"/>
          <a:lstStyle/>
          <a:p>
            <a:endParaRPr lang="en-US"/>
          </a:p>
        </p:txBody>
      </p:sp>
      <p:grpSp>
        <p:nvGrpSpPr>
          <p:cNvPr id="7" name="Graphic 3">
            <a:extLst>
              <a:ext uri="{FF2B5EF4-FFF2-40B4-BE49-F238E27FC236}">
                <a16:creationId xmlns:a16="http://schemas.microsoft.com/office/drawing/2014/main" id="{833E15CE-E9F1-DFB5-EDE7-9D9CE6D89BEA}"/>
              </a:ext>
            </a:extLst>
          </p:cNvPr>
          <p:cNvGrpSpPr/>
          <p:nvPr/>
        </p:nvGrpSpPr>
        <p:grpSpPr>
          <a:xfrm>
            <a:off x="2779403" y="-67650"/>
            <a:ext cx="2249867" cy="4792606"/>
            <a:chOff x="2788470" y="-193466"/>
            <a:chExt cx="2249867" cy="4792606"/>
          </a:xfrm>
        </p:grpSpPr>
        <p:sp>
          <p:nvSpPr>
            <p:cNvPr id="8" name="Freeform 7">
              <a:extLst>
                <a:ext uri="{FF2B5EF4-FFF2-40B4-BE49-F238E27FC236}">
                  <a16:creationId xmlns:a16="http://schemas.microsoft.com/office/drawing/2014/main" id="{39D7E051-5D4A-7CAD-D1AF-687F1663F73A}"/>
                </a:ext>
              </a:extLst>
            </p:cNvPr>
            <p:cNvSpPr/>
            <p:nvPr/>
          </p:nvSpPr>
          <p:spPr>
            <a:xfrm>
              <a:off x="2788470" y="3655117"/>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9" name="Freeform 8">
              <a:extLst>
                <a:ext uri="{FF2B5EF4-FFF2-40B4-BE49-F238E27FC236}">
                  <a16:creationId xmlns:a16="http://schemas.microsoft.com/office/drawing/2014/main" id="{B9584352-0AD8-F413-D132-3B70BCE1BB89}"/>
                </a:ext>
              </a:extLst>
            </p:cNvPr>
            <p:cNvSpPr/>
            <p:nvPr/>
          </p:nvSpPr>
          <p:spPr>
            <a:xfrm>
              <a:off x="2788470" y="2202789"/>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10" name="Freeform 9">
              <a:extLst>
                <a:ext uri="{FF2B5EF4-FFF2-40B4-BE49-F238E27FC236}">
                  <a16:creationId xmlns:a16="http://schemas.microsoft.com/office/drawing/2014/main" id="{AA2CF4D2-687D-3F67-CE41-7DAD4B91FBE8}"/>
                </a:ext>
              </a:extLst>
            </p:cNvPr>
            <p:cNvSpPr/>
            <p:nvPr/>
          </p:nvSpPr>
          <p:spPr>
            <a:xfrm>
              <a:off x="2788470" y="750556"/>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5034" cap="flat">
              <a:solidFill>
                <a:srgbClr val="EBEBEB"/>
              </a:solidFill>
              <a:prstDash val="solid"/>
              <a:round/>
            </a:ln>
          </p:spPr>
          <p:txBody>
            <a:bodyPr rtlCol="0" anchor="ctr"/>
            <a:lstStyle/>
            <a:p>
              <a:endParaRPr lang="en-US"/>
            </a:p>
          </p:txBody>
        </p:sp>
        <p:sp>
          <p:nvSpPr>
            <p:cNvPr id="11" name="Freeform 10">
              <a:extLst>
                <a:ext uri="{FF2B5EF4-FFF2-40B4-BE49-F238E27FC236}">
                  <a16:creationId xmlns:a16="http://schemas.microsoft.com/office/drawing/2014/main" id="{AD7E94D2-304A-CC1D-2A78-7DF0E27E50F7}"/>
                </a:ext>
              </a:extLst>
            </p:cNvPr>
            <p:cNvSpPr/>
            <p:nvPr/>
          </p:nvSpPr>
          <p:spPr>
            <a:xfrm>
              <a:off x="2788470" y="4381281"/>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4E6AA827-F025-6186-B388-1B9649255B39}"/>
                </a:ext>
              </a:extLst>
            </p:cNvPr>
            <p:cNvSpPr/>
            <p:nvPr/>
          </p:nvSpPr>
          <p:spPr>
            <a:xfrm>
              <a:off x="2788470" y="2928953"/>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6A1FCB0A-55EF-6EB2-89FC-A02D9E612EF3}"/>
                </a:ext>
              </a:extLst>
            </p:cNvPr>
            <p:cNvSpPr/>
            <p:nvPr/>
          </p:nvSpPr>
          <p:spPr>
            <a:xfrm>
              <a:off x="2788470" y="1476624"/>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4" name="Freeform 13">
              <a:extLst>
                <a:ext uri="{FF2B5EF4-FFF2-40B4-BE49-F238E27FC236}">
                  <a16:creationId xmlns:a16="http://schemas.microsoft.com/office/drawing/2014/main" id="{97765C80-7039-1E09-B10D-EE42F5710220}"/>
                </a:ext>
              </a:extLst>
            </p:cNvPr>
            <p:cNvSpPr/>
            <p:nvPr/>
          </p:nvSpPr>
          <p:spPr>
            <a:xfrm>
              <a:off x="2788470" y="24392"/>
              <a:ext cx="2249867" cy="9551"/>
            </a:xfrm>
            <a:custGeom>
              <a:avLst/>
              <a:gdLst>
                <a:gd name="connsiteX0" fmla="*/ 0 w 2249867"/>
                <a:gd name="connsiteY0" fmla="*/ 0 h 9551"/>
                <a:gd name="connsiteX1" fmla="*/ 2249868 w 2249867"/>
                <a:gd name="connsiteY1" fmla="*/ 0 h 9551"/>
              </a:gdLst>
              <a:ahLst/>
              <a:cxnLst>
                <a:cxn ang="0">
                  <a:pos x="connsiteX0" y="connsiteY0"/>
                </a:cxn>
                <a:cxn ang="0">
                  <a:pos x="connsiteX1" y="connsiteY1"/>
                </a:cxn>
              </a:cxnLst>
              <a:rect l="l" t="t" r="r" b="b"/>
              <a:pathLst>
                <a:path w="2249867" h="9551">
                  <a:moveTo>
                    <a:pt x="0" y="0"/>
                  </a:moveTo>
                  <a:lnTo>
                    <a:pt x="2249868" y="0"/>
                  </a:lnTo>
                </a:path>
              </a:pathLst>
            </a:custGeom>
            <a:noFill/>
            <a:ln w="10163" cap="flat">
              <a:solidFill>
                <a:srgbClr val="EBEBEB"/>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E8218153-7D6F-B205-4607-453DB020931E}"/>
                </a:ext>
              </a:extLst>
            </p:cNvPr>
            <p:cNvSpPr/>
            <p:nvPr/>
          </p:nvSpPr>
          <p:spPr>
            <a:xfrm>
              <a:off x="3109893"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23CE0F63-27F1-4ADB-2056-C407C3616037}"/>
                </a:ext>
              </a:extLst>
            </p:cNvPr>
            <p:cNvSpPr/>
            <p:nvPr/>
          </p:nvSpPr>
          <p:spPr>
            <a:xfrm>
              <a:off x="3645598"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7" name="Freeform 16">
              <a:extLst>
                <a:ext uri="{FF2B5EF4-FFF2-40B4-BE49-F238E27FC236}">
                  <a16:creationId xmlns:a16="http://schemas.microsoft.com/office/drawing/2014/main" id="{08C35685-06BF-AC66-1154-681A80A48D2A}"/>
                </a:ext>
              </a:extLst>
            </p:cNvPr>
            <p:cNvSpPr/>
            <p:nvPr/>
          </p:nvSpPr>
          <p:spPr>
            <a:xfrm>
              <a:off x="4181304"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4E2FC35C-9BDB-995D-CB33-52B715D14B11}"/>
                </a:ext>
              </a:extLst>
            </p:cNvPr>
            <p:cNvSpPr/>
            <p:nvPr/>
          </p:nvSpPr>
          <p:spPr>
            <a:xfrm>
              <a:off x="4717009" y="-193466"/>
              <a:ext cx="9523" cy="4792606"/>
            </a:xfrm>
            <a:custGeom>
              <a:avLst/>
              <a:gdLst>
                <a:gd name="connsiteX0" fmla="*/ 0 w 9523"/>
                <a:gd name="connsiteY0" fmla="*/ 4792607 h 4792606"/>
                <a:gd name="connsiteX1" fmla="*/ 0 w 9523"/>
                <a:gd name="connsiteY1" fmla="*/ 0 h 4792606"/>
              </a:gdLst>
              <a:ahLst/>
              <a:cxnLst>
                <a:cxn ang="0">
                  <a:pos x="connsiteX0" y="connsiteY0"/>
                </a:cxn>
                <a:cxn ang="0">
                  <a:pos x="connsiteX1" y="connsiteY1"/>
                </a:cxn>
              </a:cxnLst>
              <a:rect l="l" t="t" r="r" b="b"/>
              <a:pathLst>
                <a:path w="9523" h="4792606">
                  <a:moveTo>
                    <a:pt x="0" y="4792607"/>
                  </a:moveTo>
                  <a:lnTo>
                    <a:pt x="0" y="0"/>
                  </a:lnTo>
                </a:path>
              </a:pathLst>
            </a:custGeom>
            <a:noFill/>
            <a:ln w="10163" cap="flat">
              <a:solidFill>
                <a:srgbClr val="EBEBEB"/>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24E59CAB-3782-4D00-ACFF-27DF3FA9DBAE}"/>
                </a:ext>
              </a:extLst>
            </p:cNvPr>
            <p:cNvSpPr/>
            <p:nvPr/>
          </p:nvSpPr>
          <p:spPr>
            <a:xfrm>
              <a:off x="2868849" y="1476625"/>
              <a:ext cx="482087" cy="2904560"/>
            </a:xfrm>
            <a:custGeom>
              <a:avLst/>
              <a:gdLst>
                <a:gd name="connsiteX0" fmla="*/ 0 w 482087"/>
                <a:gd name="connsiteY0" fmla="*/ 0 h 2904560"/>
                <a:gd name="connsiteX1" fmla="*/ 482087 w 482087"/>
                <a:gd name="connsiteY1" fmla="*/ 0 h 2904560"/>
                <a:gd name="connsiteX2" fmla="*/ 482087 w 482087"/>
                <a:gd name="connsiteY2" fmla="*/ 2904561 h 2904560"/>
                <a:gd name="connsiteX3" fmla="*/ 0 w 482087"/>
                <a:gd name="connsiteY3" fmla="*/ 2904561 h 2904560"/>
              </a:gdLst>
              <a:ahLst/>
              <a:cxnLst>
                <a:cxn ang="0">
                  <a:pos x="connsiteX0" y="connsiteY0"/>
                </a:cxn>
                <a:cxn ang="0">
                  <a:pos x="connsiteX1" y="connsiteY1"/>
                </a:cxn>
                <a:cxn ang="0">
                  <a:pos x="connsiteX2" y="connsiteY2"/>
                </a:cxn>
                <a:cxn ang="0">
                  <a:pos x="connsiteX3" y="connsiteY3"/>
                </a:cxn>
              </a:cxnLst>
              <a:rect l="l" t="t" r="r" b="b"/>
              <a:pathLst>
                <a:path w="482087" h="2904560">
                  <a:moveTo>
                    <a:pt x="0" y="0"/>
                  </a:moveTo>
                  <a:lnTo>
                    <a:pt x="482087" y="0"/>
                  </a:lnTo>
                  <a:lnTo>
                    <a:pt x="482087" y="2904561"/>
                  </a:lnTo>
                  <a:lnTo>
                    <a:pt x="0" y="2904561"/>
                  </a:lnTo>
                  <a:close/>
                </a:path>
              </a:pathLst>
            </a:custGeom>
            <a:solidFill>
              <a:srgbClr val="F8766D"/>
            </a:solidFill>
            <a:ln w="10163"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C3600DC-AE32-BB79-3611-7905906C04EC}"/>
                </a:ext>
              </a:extLst>
            </p:cNvPr>
            <p:cNvSpPr/>
            <p:nvPr/>
          </p:nvSpPr>
          <p:spPr>
            <a:xfrm>
              <a:off x="3940260" y="3655117"/>
              <a:ext cx="482087" cy="726164"/>
            </a:xfrm>
            <a:custGeom>
              <a:avLst/>
              <a:gdLst>
                <a:gd name="connsiteX0" fmla="*/ 0 w 482087"/>
                <a:gd name="connsiteY0" fmla="*/ 0 h 726164"/>
                <a:gd name="connsiteX1" fmla="*/ 482087 w 482087"/>
                <a:gd name="connsiteY1" fmla="*/ 0 h 726164"/>
                <a:gd name="connsiteX2" fmla="*/ 482087 w 482087"/>
                <a:gd name="connsiteY2" fmla="*/ 726164 h 726164"/>
                <a:gd name="connsiteX3" fmla="*/ 0 w 482087"/>
                <a:gd name="connsiteY3" fmla="*/ 726164 h 726164"/>
              </a:gdLst>
              <a:ahLst/>
              <a:cxnLst>
                <a:cxn ang="0">
                  <a:pos x="connsiteX0" y="connsiteY0"/>
                </a:cxn>
                <a:cxn ang="0">
                  <a:pos x="connsiteX1" y="connsiteY1"/>
                </a:cxn>
                <a:cxn ang="0">
                  <a:pos x="connsiteX2" y="connsiteY2"/>
                </a:cxn>
                <a:cxn ang="0">
                  <a:pos x="connsiteX3" y="connsiteY3"/>
                </a:cxn>
              </a:cxnLst>
              <a:rect l="l" t="t" r="r" b="b"/>
              <a:pathLst>
                <a:path w="482087" h="726164">
                  <a:moveTo>
                    <a:pt x="0" y="0"/>
                  </a:moveTo>
                  <a:lnTo>
                    <a:pt x="482087" y="0"/>
                  </a:lnTo>
                  <a:lnTo>
                    <a:pt x="482087" y="726164"/>
                  </a:lnTo>
                  <a:lnTo>
                    <a:pt x="0" y="726164"/>
                  </a:lnTo>
                  <a:close/>
                </a:path>
              </a:pathLst>
            </a:custGeom>
            <a:solidFill>
              <a:srgbClr val="F8766D"/>
            </a:solidFill>
            <a:ln w="10163"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27B053C-852C-8D71-0745-7CD522D3EB91}"/>
                </a:ext>
              </a:extLst>
            </p:cNvPr>
            <p:cNvSpPr/>
            <p:nvPr/>
          </p:nvSpPr>
          <p:spPr>
            <a:xfrm>
              <a:off x="4475870" y="24392"/>
              <a:ext cx="482087" cy="4356888"/>
            </a:xfrm>
            <a:custGeom>
              <a:avLst/>
              <a:gdLst>
                <a:gd name="connsiteX0" fmla="*/ 0 w 482087"/>
                <a:gd name="connsiteY0" fmla="*/ 0 h 4356888"/>
                <a:gd name="connsiteX1" fmla="*/ 482087 w 482087"/>
                <a:gd name="connsiteY1" fmla="*/ 0 h 4356888"/>
                <a:gd name="connsiteX2" fmla="*/ 482087 w 482087"/>
                <a:gd name="connsiteY2" fmla="*/ 4356889 h 4356888"/>
                <a:gd name="connsiteX3" fmla="*/ 0 w 482087"/>
                <a:gd name="connsiteY3" fmla="*/ 4356889 h 4356888"/>
              </a:gdLst>
              <a:ahLst/>
              <a:cxnLst>
                <a:cxn ang="0">
                  <a:pos x="connsiteX0" y="connsiteY0"/>
                </a:cxn>
                <a:cxn ang="0">
                  <a:pos x="connsiteX1" y="connsiteY1"/>
                </a:cxn>
                <a:cxn ang="0">
                  <a:pos x="connsiteX2" y="connsiteY2"/>
                </a:cxn>
                <a:cxn ang="0">
                  <a:pos x="connsiteX3" y="connsiteY3"/>
                </a:cxn>
              </a:cxnLst>
              <a:rect l="l" t="t" r="r" b="b"/>
              <a:pathLst>
                <a:path w="482087" h="4356888">
                  <a:moveTo>
                    <a:pt x="0" y="0"/>
                  </a:moveTo>
                  <a:lnTo>
                    <a:pt x="482087" y="0"/>
                  </a:lnTo>
                  <a:lnTo>
                    <a:pt x="482087" y="4356889"/>
                  </a:lnTo>
                  <a:lnTo>
                    <a:pt x="0" y="4356889"/>
                  </a:lnTo>
                  <a:close/>
                </a:path>
              </a:pathLst>
            </a:custGeom>
            <a:solidFill>
              <a:srgbClr val="F8766D"/>
            </a:solidFill>
            <a:ln w="1016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374B86-0319-1B42-CBCA-197BB586B9AF}"/>
                </a:ext>
              </a:extLst>
            </p:cNvPr>
            <p:cNvSpPr/>
            <p:nvPr/>
          </p:nvSpPr>
          <p:spPr>
            <a:xfrm>
              <a:off x="3404555" y="1476625"/>
              <a:ext cx="482087" cy="2904560"/>
            </a:xfrm>
            <a:custGeom>
              <a:avLst/>
              <a:gdLst>
                <a:gd name="connsiteX0" fmla="*/ 0 w 482087"/>
                <a:gd name="connsiteY0" fmla="*/ 0 h 2904560"/>
                <a:gd name="connsiteX1" fmla="*/ 482087 w 482087"/>
                <a:gd name="connsiteY1" fmla="*/ 0 h 2904560"/>
                <a:gd name="connsiteX2" fmla="*/ 482087 w 482087"/>
                <a:gd name="connsiteY2" fmla="*/ 2904561 h 2904560"/>
                <a:gd name="connsiteX3" fmla="*/ 0 w 482087"/>
                <a:gd name="connsiteY3" fmla="*/ 2904561 h 2904560"/>
              </a:gdLst>
              <a:ahLst/>
              <a:cxnLst>
                <a:cxn ang="0">
                  <a:pos x="connsiteX0" y="connsiteY0"/>
                </a:cxn>
                <a:cxn ang="0">
                  <a:pos x="connsiteX1" y="connsiteY1"/>
                </a:cxn>
                <a:cxn ang="0">
                  <a:pos x="connsiteX2" y="connsiteY2"/>
                </a:cxn>
                <a:cxn ang="0">
                  <a:pos x="connsiteX3" y="connsiteY3"/>
                </a:cxn>
              </a:cxnLst>
              <a:rect l="l" t="t" r="r" b="b"/>
              <a:pathLst>
                <a:path w="482087" h="2904560">
                  <a:moveTo>
                    <a:pt x="0" y="0"/>
                  </a:moveTo>
                  <a:lnTo>
                    <a:pt x="482087" y="0"/>
                  </a:lnTo>
                  <a:lnTo>
                    <a:pt x="482087" y="2904561"/>
                  </a:lnTo>
                  <a:lnTo>
                    <a:pt x="0" y="2904561"/>
                  </a:lnTo>
                  <a:close/>
                </a:path>
              </a:pathLst>
            </a:custGeom>
            <a:solidFill>
              <a:srgbClr val="F8766D"/>
            </a:solidFill>
            <a:ln w="10163" cap="flat">
              <a:noFill/>
              <a:prstDash val="solid"/>
              <a:miter/>
            </a:ln>
          </p:spPr>
          <p:txBody>
            <a:bodyPr rtlCol="0" anchor="ctr"/>
            <a:lstStyle/>
            <a:p>
              <a:endParaRPr lang="en-US"/>
            </a:p>
          </p:txBody>
        </p:sp>
      </p:grpSp>
      <p:grpSp>
        <p:nvGrpSpPr>
          <p:cNvPr id="23" name="Graphic 3">
            <a:extLst>
              <a:ext uri="{FF2B5EF4-FFF2-40B4-BE49-F238E27FC236}">
                <a16:creationId xmlns:a16="http://schemas.microsoft.com/office/drawing/2014/main" id="{5CB1EF36-4183-E229-FEA2-D2124B58EB89}"/>
              </a:ext>
            </a:extLst>
          </p:cNvPr>
          <p:cNvGrpSpPr/>
          <p:nvPr/>
        </p:nvGrpSpPr>
        <p:grpSpPr>
          <a:xfrm>
            <a:off x="2504494" y="-67650"/>
            <a:ext cx="3331938" cy="4959117"/>
            <a:chOff x="2504494" y="-67650"/>
            <a:chExt cx="3331938" cy="4959117"/>
          </a:xfrm>
        </p:grpSpPr>
        <p:sp>
          <p:nvSpPr>
            <p:cNvPr id="24" name="TextBox 23">
              <a:extLst>
                <a:ext uri="{FF2B5EF4-FFF2-40B4-BE49-F238E27FC236}">
                  <a16:creationId xmlns:a16="http://schemas.microsoft.com/office/drawing/2014/main" id="{C0132A59-782E-D8D1-763B-329E58F26DE0}"/>
                </a:ext>
              </a:extLst>
            </p:cNvPr>
            <p:cNvSpPr txBox="1"/>
            <p:nvPr/>
          </p:nvSpPr>
          <p:spPr>
            <a:xfrm>
              <a:off x="2602460" y="4289238"/>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0</a:t>
              </a:r>
            </a:p>
          </p:txBody>
        </p:sp>
        <p:sp>
          <p:nvSpPr>
            <p:cNvPr id="25" name="TextBox 24">
              <a:extLst>
                <a:ext uri="{FF2B5EF4-FFF2-40B4-BE49-F238E27FC236}">
                  <a16:creationId xmlns:a16="http://schemas.microsoft.com/office/drawing/2014/main" id="{077955F5-8A4E-76FA-184F-01B6DCBCD0F9}"/>
                </a:ext>
              </a:extLst>
            </p:cNvPr>
            <p:cNvSpPr txBox="1"/>
            <p:nvPr/>
          </p:nvSpPr>
          <p:spPr>
            <a:xfrm>
              <a:off x="2602460" y="2836910"/>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2</a:t>
              </a:r>
            </a:p>
          </p:txBody>
        </p:sp>
        <p:sp>
          <p:nvSpPr>
            <p:cNvPr id="26" name="TextBox 25">
              <a:extLst>
                <a:ext uri="{FF2B5EF4-FFF2-40B4-BE49-F238E27FC236}">
                  <a16:creationId xmlns:a16="http://schemas.microsoft.com/office/drawing/2014/main" id="{AE788FD6-06DE-1085-F41C-581EF0C5BB07}"/>
                </a:ext>
              </a:extLst>
            </p:cNvPr>
            <p:cNvSpPr txBox="1"/>
            <p:nvPr/>
          </p:nvSpPr>
          <p:spPr>
            <a:xfrm>
              <a:off x="2602460" y="1384678"/>
              <a:ext cx="356188" cy="461665"/>
            </a:xfrm>
            <a:prstGeom prst="rect">
              <a:avLst/>
            </a:prstGeom>
            <a:noFill/>
          </p:spPr>
          <p:txBody>
            <a:bodyPr wrap="none" rtlCol="0">
              <a:spAutoFit/>
            </a:bodyPr>
            <a:lstStyle/>
            <a:p>
              <a:pPr algn="l"/>
              <a:r>
                <a:rPr lang="en-US" sz="2400" spc="0" baseline="0" dirty="0">
                  <a:ln/>
                  <a:solidFill>
                    <a:srgbClr val="4D4D4D"/>
                  </a:solidFill>
                  <a:latin typeface="Arial"/>
                  <a:cs typeface="Arial"/>
                  <a:sym typeface="Arial"/>
                  <a:rtl val="0"/>
                </a:rPr>
                <a:t>4</a:t>
              </a:r>
            </a:p>
          </p:txBody>
        </p:sp>
        <p:sp>
          <p:nvSpPr>
            <p:cNvPr id="27" name="TextBox 26">
              <a:extLst>
                <a:ext uri="{FF2B5EF4-FFF2-40B4-BE49-F238E27FC236}">
                  <a16:creationId xmlns:a16="http://schemas.microsoft.com/office/drawing/2014/main" id="{205E8C86-6C97-2FA9-F09B-3CF0CF5EBD1B}"/>
                </a:ext>
              </a:extLst>
            </p:cNvPr>
            <p:cNvSpPr txBox="1"/>
            <p:nvPr/>
          </p:nvSpPr>
          <p:spPr>
            <a:xfrm>
              <a:off x="2602460" y="-67650"/>
              <a:ext cx="230498"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6</a:t>
              </a:r>
            </a:p>
          </p:txBody>
        </p:sp>
        <p:sp>
          <p:nvSpPr>
            <p:cNvPr id="28" name="TextBox 27">
              <a:extLst>
                <a:ext uri="{FF2B5EF4-FFF2-40B4-BE49-F238E27FC236}">
                  <a16:creationId xmlns:a16="http://schemas.microsoft.com/office/drawing/2014/main" id="{3E69D36A-BBD0-5F21-1D9A-3FAA85631072}"/>
                </a:ext>
              </a:extLst>
            </p:cNvPr>
            <p:cNvSpPr txBox="1"/>
            <p:nvPr/>
          </p:nvSpPr>
          <p:spPr>
            <a:xfrm>
              <a:off x="2675601" y="4584269"/>
              <a:ext cx="574196" cy="300082"/>
            </a:xfrm>
            <a:prstGeom prst="rect">
              <a:avLst/>
            </a:prstGeom>
            <a:noFill/>
          </p:spPr>
          <p:txBody>
            <a:bodyPr wrap="none" rtlCol="0">
              <a:spAutoFit/>
            </a:bodyPr>
            <a:lstStyle/>
            <a:p>
              <a:pPr algn="l"/>
              <a:r>
                <a:rPr lang="en-US" sz="675" spc="0" baseline="0" dirty="0">
                  <a:ln/>
                  <a:solidFill>
                    <a:srgbClr val="4D4D4D"/>
                  </a:solidFill>
                  <a:latin typeface="Arial"/>
                  <a:cs typeface="Arial"/>
                  <a:sym typeface="Arial"/>
                  <a:rtl val="0"/>
                </a:rPr>
                <a:t>Dumpling </a:t>
              </a:r>
            </a:p>
            <a:p>
              <a:pPr algn="l"/>
              <a:r>
                <a:rPr lang="en-US" sz="675" spc="0" baseline="0" dirty="0">
                  <a:ln/>
                  <a:solidFill>
                    <a:srgbClr val="4D4D4D"/>
                  </a:solidFill>
                  <a:latin typeface="Arial"/>
                  <a:cs typeface="Arial"/>
                  <a:sym typeface="Arial"/>
                  <a:rtl val="0"/>
                </a:rPr>
                <a:t>monkey</a:t>
              </a:r>
            </a:p>
          </p:txBody>
        </p:sp>
        <p:sp>
          <p:nvSpPr>
            <p:cNvPr id="29" name="TextBox 28">
              <a:extLst>
                <a:ext uri="{FF2B5EF4-FFF2-40B4-BE49-F238E27FC236}">
                  <a16:creationId xmlns:a16="http://schemas.microsoft.com/office/drawing/2014/main" id="{43BA5446-2E60-A0A6-C7EE-71047B2F1836}"/>
                </a:ext>
              </a:extLst>
            </p:cNvPr>
            <p:cNvSpPr txBox="1"/>
            <p:nvPr/>
          </p:nvSpPr>
          <p:spPr>
            <a:xfrm>
              <a:off x="3420827" y="4584269"/>
              <a:ext cx="449542"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eSushi</a:t>
              </a:r>
            </a:p>
          </p:txBody>
        </p:sp>
        <p:sp>
          <p:nvSpPr>
            <p:cNvPr id="30" name="TextBox 29">
              <a:extLst>
                <a:ext uri="{FF2B5EF4-FFF2-40B4-BE49-F238E27FC236}">
                  <a16:creationId xmlns:a16="http://schemas.microsoft.com/office/drawing/2014/main" id="{72E767FA-4507-487D-EC24-FC6C191130EF}"/>
                </a:ext>
              </a:extLst>
            </p:cNvPr>
            <p:cNvSpPr txBox="1"/>
            <p:nvPr/>
          </p:nvSpPr>
          <p:spPr>
            <a:xfrm>
              <a:off x="3947009" y="4584269"/>
              <a:ext cx="468589"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Greggs</a:t>
              </a:r>
            </a:p>
          </p:txBody>
        </p:sp>
        <p:sp>
          <p:nvSpPr>
            <p:cNvPr id="31" name="TextBox 30">
              <a:extLst>
                <a:ext uri="{FF2B5EF4-FFF2-40B4-BE49-F238E27FC236}">
                  <a16:creationId xmlns:a16="http://schemas.microsoft.com/office/drawing/2014/main" id="{E0A66234-B027-B847-EB6E-E7AB1CA7662F}"/>
                </a:ext>
              </a:extLst>
            </p:cNvPr>
            <p:cNvSpPr txBox="1"/>
            <p:nvPr/>
          </p:nvSpPr>
          <p:spPr>
            <a:xfrm>
              <a:off x="4392240" y="4584269"/>
              <a:ext cx="649539" cy="186950"/>
            </a:xfrm>
            <a:prstGeom prst="rect">
              <a:avLst/>
            </a:prstGeom>
            <a:noFill/>
          </p:spPr>
          <p:txBody>
            <a:bodyPr wrap="none" rtlCol="0">
              <a:spAutoFit/>
            </a:bodyPr>
            <a:lstStyle/>
            <a:p>
              <a:pPr algn="l"/>
              <a:r>
                <a:rPr lang="en-US" sz="675" spc="0" baseline="0">
                  <a:ln/>
                  <a:solidFill>
                    <a:srgbClr val="4D4D4D"/>
                  </a:solidFill>
                  <a:latin typeface="Arial"/>
                  <a:cs typeface="Arial"/>
                  <a:sym typeface="Arial"/>
                  <a:rtl val="0"/>
                </a:rPr>
                <a:t>Sound Bites</a:t>
              </a:r>
            </a:p>
          </p:txBody>
        </p:sp>
        <p:sp>
          <p:nvSpPr>
            <p:cNvPr id="32" name="TextBox 31">
              <a:extLst>
                <a:ext uri="{FF2B5EF4-FFF2-40B4-BE49-F238E27FC236}">
                  <a16:creationId xmlns:a16="http://schemas.microsoft.com/office/drawing/2014/main" id="{B28DA5AD-CAD0-81DE-9B1E-197F4B173011}"/>
                </a:ext>
              </a:extLst>
            </p:cNvPr>
            <p:cNvSpPr txBox="1"/>
            <p:nvPr/>
          </p:nvSpPr>
          <p:spPr>
            <a:xfrm>
              <a:off x="3679109" y="4685415"/>
              <a:ext cx="468589"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venue</a:t>
              </a:r>
            </a:p>
          </p:txBody>
        </p:sp>
        <p:sp>
          <p:nvSpPr>
            <p:cNvPr id="33" name="TextBox 32">
              <a:extLst>
                <a:ext uri="{FF2B5EF4-FFF2-40B4-BE49-F238E27FC236}">
                  <a16:creationId xmlns:a16="http://schemas.microsoft.com/office/drawing/2014/main" id="{CE7922F9-82DA-C35E-CBFD-12D340940182}"/>
                </a:ext>
              </a:extLst>
            </p:cNvPr>
            <p:cNvSpPr txBox="1"/>
            <p:nvPr/>
          </p:nvSpPr>
          <p:spPr>
            <a:xfrm rot="-5400000">
              <a:off x="2487509" y="2099762"/>
              <a:ext cx="240021"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n</a:t>
              </a:r>
            </a:p>
          </p:txBody>
        </p:sp>
        <p:sp>
          <p:nvSpPr>
            <p:cNvPr id="34" name="TextBox 33">
              <a:extLst>
                <a:ext uri="{FF2B5EF4-FFF2-40B4-BE49-F238E27FC236}">
                  <a16:creationId xmlns:a16="http://schemas.microsoft.com/office/drawing/2014/main" id="{0E68E2A1-F3CE-C33D-D040-299095DE8EB1}"/>
                </a:ext>
              </a:extLst>
            </p:cNvPr>
            <p:cNvSpPr txBox="1"/>
            <p:nvPr/>
          </p:nvSpPr>
          <p:spPr>
            <a:xfrm>
              <a:off x="5103466" y="1990594"/>
              <a:ext cx="630491" cy="206052"/>
            </a:xfrm>
            <a:prstGeom prst="rect">
              <a:avLst/>
            </a:prstGeom>
            <a:noFill/>
          </p:spPr>
          <p:txBody>
            <a:bodyPr wrap="none" rtlCol="0">
              <a:spAutoFit/>
            </a:bodyPr>
            <a:lstStyle/>
            <a:p>
              <a:pPr algn="l"/>
              <a:r>
                <a:rPr lang="en-US" sz="825" spc="0" baseline="0">
                  <a:ln/>
                  <a:solidFill>
                    <a:srgbClr val="000000"/>
                  </a:solidFill>
                  <a:latin typeface="Arial"/>
                  <a:cs typeface="Arial"/>
                  <a:sym typeface="Arial"/>
                  <a:rtl val="0"/>
                </a:rPr>
                <a:t>university</a:t>
              </a:r>
            </a:p>
          </p:txBody>
        </p:sp>
        <p:sp>
          <p:nvSpPr>
            <p:cNvPr id="35" name="Freeform 34">
              <a:extLst>
                <a:ext uri="{FF2B5EF4-FFF2-40B4-BE49-F238E27FC236}">
                  <a16:creationId xmlns:a16="http://schemas.microsoft.com/office/drawing/2014/main" id="{EFBE0B0C-A5F2-44BE-7612-C3EA152905E1}"/>
                </a:ext>
              </a:extLst>
            </p:cNvPr>
            <p:cNvSpPr/>
            <p:nvPr/>
          </p:nvSpPr>
          <p:spPr>
            <a:xfrm>
              <a:off x="5201668" y="2202502"/>
              <a:ext cx="151045" cy="151479"/>
            </a:xfrm>
            <a:custGeom>
              <a:avLst/>
              <a:gdLst>
                <a:gd name="connsiteX0" fmla="*/ 0 w 151045"/>
                <a:gd name="connsiteY0" fmla="*/ 0 h 151479"/>
                <a:gd name="connsiteX1" fmla="*/ 151045 w 151045"/>
                <a:gd name="connsiteY1" fmla="*/ 0 h 151479"/>
                <a:gd name="connsiteX2" fmla="*/ 151045 w 151045"/>
                <a:gd name="connsiteY2" fmla="*/ 151479 h 151479"/>
                <a:gd name="connsiteX3" fmla="*/ 0 w 151045"/>
                <a:gd name="connsiteY3" fmla="*/ 151479 h 151479"/>
              </a:gdLst>
              <a:ahLst/>
              <a:cxnLst>
                <a:cxn ang="0">
                  <a:pos x="connsiteX0" y="connsiteY0"/>
                </a:cxn>
                <a:cxn ang="0">
                  <a:pos x="connsiteX1" y="connsiteY1"/>
                </a:cxn>
                <a:cxn ang="0">
                  <a:pos x="connsiteX2" y="connsiteY2"/>
                </a:cxn>
                <a:cxn ang="0">
                  <a:pos x="connsiteX3" y="connsiteY3"/>
                </a:cxn>
              </a:cxnLst>
              <a:rect l="l" t="t" r="r" b="b"/>
              <a:pathLst>
                <a:path w="151045" h="151479">
                  <a:moveTo>
                    <a:pt x="0" y="0"/>
                  </a:moveTo>
                  <a:lnTo>
                    <a:pt x="151045" y="0"/>
                  </a:lnTo>
                  <a:lnTo>
                    <a:pt x="151045" y="151479"/>
                  </a:lnTo>
                  <a:lnTo>
                    <a:pt x="0" y="151479"/>
                  </a:lnTo>
                  <a:close/>
                </a:path>
              </a:pathLst>
            </a:custGeom>
            <a:solidFill>
              <a:srgbClr val="F8766D"/>
            </a:solidFill>
            <a:ln w="10163"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EAFC7C3D-1522-F673-7181-6F13D3D1AAEA}"/>
                </a:ext>
              </a:extLst>
            </p:cNvPr>
            <p:cNvSpPr txBox="1"/>
            <p:nvPr/>
          </p:nvSpPr>
          <p:spPr>
            <a:xfrm>
              <a:off x="5320225" y="2186295"/>
              <a:ext cx="516207" cy="186950"/>
            </a:xfrm>
            <a:prstGeom prst="rect">
              <a:avLst/>
            </a:prstGeom>
            <a:noFill/>
          </p:spPr>
          <p:txBody>
            <a:bodyPr wrap="none" rtlCol="0">
              <a:spAutoFit/>
            </a:bodyPr>
            <a:lstStyle/>
            <a:p>
              <a:pPr algn="l"/>
              <a:r>
                <a:rPr lang="en-US" sz="675" spc="0" baseline="0">
                  <a:ln/>
                  <a:solidFill>
                    <a:srgbClr val="000000"/>
                  </a:solidFill>
                  <a:latin typeface="Arial"/>
                  <a:cs typeface="Arial"/>
                  <a:sym typeface="Arial"/>
                  <a:rtl val="0"/>
                </a:rPr>
                <a:t>Glasgow</a:t>
              </a:r>
            </a:p>
          </p:txBody>
        </p:sp>
      </p:grpSp>
    </p:spTree>
    <p:extLst>
      <p:ext uri="{BB962C8B-B14F-4D97-AF65-F5344CB8AC3E}">
        <p14:creationId xmlns:p14="http://schemas.microsoft.com/office/powerpoint/2010/main" val="231862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2927CF69-AEFB-C0B2-B791-31995956FC5C}"/>
            </a:ext>
          </a:extLst>
        </p:cNvPr>
        <p:cNvGrpSpPr/>
        <p:nvPr/>
      </p:nvGrpSpPr>
      <p:grpSpPr>
        <a:xfrm>
          <a:off x="0" y="0"/>
          <a:ext cx="0" cy="0"/>
          <a:chOff x="0" y="0"/>
          <a:chExt cx="0" cy="0"/>
        </a:xfrm>
      </p:grpSpPr>
      <p:sp>
        <p:nvSpPr>
          <p:cNvPr id="473" name="Google Shape;473;p72">
            <a:extLst>
              <a:ext uri="{FF2B5EF4-FFF2-40B4-BE49-F238E27FC236}">
                <a16:creationId xmlns:a16="http://schemas.microsoft.com/office/drawing/2014/main" id="{0AC078F5-E5D7-002A-42D2-055AF10A739A}"/>
              </a:ext>
            </a:extLst>
          </p:cNvPr>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rmAutofit/>
          </a:bodyPr>
          <a:lstStyle/>
          <a:p>
            <a:pPr>
              <a:buSzPts val="4400"/>
            </a:pPr>
            <a:r>
              <a:rPr lang="en-GB" sz="3200" dirty="0" err="1"/>
              <a:t>Github</a:t>
            </a:r>
            <a:r>
              <a:rPr lang="en-GB" sz="3200" dirty="0"/>
              <a:t> Learning:</a:t>
            </a:r>
            <a:endParaRPr sz="3200" dirty="0"/>
          </a:p>
        </p:txBody>
      </p:sp>
      <p:sp>
        <p:nvSpPr>
          <p:cNvPr id="474" name="Google Shape;474;p72">
            <a:extLst>
              <a:ext uri="{FF2B5EF4-FFF2-40B4-BE49-F238E27FC236}">
                <a16:creationId xmlns:a16="http://schemas.microsoft.com/office/drawing/2014/main" id="{6ED8F2F5-7D65-94B9-B2B4-408FC56EB2C4}"/>
              </a:ext>
            </a:extLst>
          </p:cNvPr>
          <p:cNvSpPr txBox="1">
            <a:spLocks noGrp="1"/>
          </p:cNvSpPr>
          <p:nvPr>
            <p:ph type="body" idx="1"/>
          </p:nvPr>
        </p:nvSpPr>
        <p:spPr>
          <a:xfrm>
            <a:off x="743415" y="1200151"/>
            <a:ext cx="8118087" cy="3394472"/>
          </a:xfrm>
          <a:prstGeom prst="rect">
            <a:avLst/>
          </a:prstGeom>
          <a:noFill/>
          <a:ln>
            <a:noFill/>
          </a:ln>
        </p:spPr>
        <p:txBody>
          <a:bodyPr spcFirstLastPara="1" wrap="square" lIns="68569" tIns="34275" rIns="68569" bIns="34275" anchor="t" anchorCtr="0">
            <a:normAutofit/>
          </a:bodyPr>
          <a:lstStyle/>
          <a:p>
            <a:pPr marL="257175">
              <a:spcBef>
                <a:spcPts val="0"/>
              </a:spcBef>
              <a:buSzPts val="3200"/>
            </a:pPr>
            <a:r>
              <a:rPr lang="en-GB" sz="2000" dirty="0"/>
              <a:t>How to navigate the </a:t>
            </a:r>
            <a:r>
              <a:rPr lang="en-GB" sz="2000" dirty="0" err="1"/>
              <a:t>Github</a:t>
            </a:r>
            <a:r>
              <a:rPr lang="en-GB" sz="2000" dirty="0"/>
              <a:t> website</a:t>
            </a:r>
          </a:p>
          <a:p>
            <a:pPr marL="257175">
              <a:spcBef>
                <a:spcPts val="0"/>
              </a:spcBef>
              <a:buSzPts val="3200"/>
            </a:pPr>
            <a:r>
              <a:rPr lang="en-GB" sz="2000" dirty="0"/>
              <a:t>Ideas about a sensible folder management structure</a:t>
            </a:r>
          </a:p>
          <a:p>
            <a:pPr marL="257175">
              <a:spcBef>
                <a:spcPts val="0"/>
              </a:spcBef>
              <a:buSzPts val="3200"/>
            </a:pPr>
            <a:r>
              <a:rPr lang="en-GB" sz="2000" dirty="0"/>
              <a:t>How to push/pull, commit/fetch in </a:t>
            </a:r>
            <a:r>
              <a:rPr lang="en-GB" sz="2000" dirty="0" err="1"/>
              <a:t>Github</a:t>
            </a:r>
            <a:r>
              <a:rPr lang="en-GB" sz="2000" dirty="0"/>
              <a:t> desktop</a:t>
            </a:r>
          </a:p>
          <a:p>
            <a:pPr marL="257175">
              <a:spcBef>
                <a:spcPts val="0"/>
              </a:spcBef>
              <a:buSzPts val="3200"/>
            </a:pPr>
            <a:r>
              <a:rPr lang="en-GB" sz="2000" dirty="0"/>
              <a:t>How to make, clone &amp; join a </a:t>
            </a:r>
            <a:r>
              <a:rPr lang="en-GB" sz="2000" dirty="0" err="1"/>
              <a:t>Github</a:t>
            </a:r>
            <a:r>
              <a:rPr lang="en-GB" sz="2000" dirty="0"/>
              <a:t> repo</a:t>
            </a:r>
          </a:p>
          <a:p>
            <a:pPr marL="257175">
              <a:spcBef>
                <a:spcPts val="0"/>
              </a:spcBef>
              <a:buSzPts val="3200"/>
            </a:pPr>
            <a:r>
              <a:rPr lang="en-GB" sz="2000" dirty="0"/>
              <a:t>How to use issues</a:t>
            </a:r>
          </a:p>
          <a:p>
            <a:pPr marL="257175">
              <a:spcBef>
                <a:spcPts val="0"/>
              </a:spcBef>
              <a:buSzPts val="3200"/>
            </a:pPr>
            <a:r>
              <a:rPr lang="en-GB" sz="2000" dirty="0"/>
              <a:t>How to recover a lost file using version control</a:t>
            </a:r>
          </a:p>
          <a:p>
            <a:pPr marL="257175">
              <a:spcBef>
                <a:spcPts val="0"/>
              </a:spcBef>
              <a:buSzPts val="3200"/>
            </a:pPr>
            <a:r>
              <a:rPr lang="en-GB" sz="2000" dirty="0"/>
              <a:t>How to make a </a:t>
            </a:r>
            <a:r>
              <a:rPr lang="en-GB" sz="2000" dirty="0" err="1"/>
              <a:t>svg</a:t>
            </a:r>
            <a:r>
              <a:rPr lang="en-GB" sz="2000" dirty="0"/>
              <a:t> file in R that is editable</a:t>
            </a:r>
            <a:endParaRPr sz="2000" dirty="0"/>
          </a:p>
        </p:txBody>
      </p:sp>
    </p:spTree>
    <p:extLst>
      <p:ext uri="{BB962C8B-B14F-4D97-AF65-F5344CB8AC3E}">
        <p14:creationId xmlns:p14="http://schemas.microsoft.com/office/powerpoint/2010/main" val="4035596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a:p>
            <a:pPr marL="0" indent="0">
              <a:buNone/>
            </a:pPr>
            <a:endParaRPr/>
          </a:p>
        </p:txBody>
      </p:sp>
      <p:pic>
        <p:nvPicPr>
          <p:cNvPr id="439" name="Google Shape;439;p67"/>
          <p:cNvPicPr preferRelativeResize="0"/>
          <p:nvPr/>
        </p:nvPicPr>
        <p:blipFill>
          <a:blip r:embed="rId3">
            <a:alphaModFix/>
          </a:blip>
          <a:stretch>
            <a:fillRect/>
          </a:stretch>
        </p:blipFill>
        <p:spPr>
          <a:xfrm>
            <a:off x="1293019" y="-107157"/>
            <a:ext cx="6557963" cy="4957763"/>
          </a:xfrm>
          <a:prstGeom prst="rect">
            <a:avLst/>
          </a:prstGeom>
          <a:noFill/>
          <a:ln>
            <a:noFill/>
          </a:ln>
        </p:spPr>
      </p:pic>
      <p:sp>
        <p:nvSpPr>
          <p:cNvPr id="440" name="Google Shape;440;p67"/>
          <p:cNvSpPr txBox="1">
            <a:spLocks noGrp="1"/>
          </p:cNvSpPr>
          <p:nvPr>
            <p:ph type="body" idx="1"/>
          </p:nvPr>
        </p:nvSpPr>
        <p:spPr>
          <a:xfrm>
            <a:off x="2790825" y="390525"/>
            <a:ext cx="3390975" cy="409500"/>
          </a:xfrm>
          <a:prstGeom prst="rect">
            <a:avLst/>
          </a:prstGeom>
        </p:spPr>
        <p:txBody>
          <a:bodyPr spcFirstLastPara="1" vert="horz" wrap="square" lIns="68569" tIns="34275" rIns="68569" bIns="34275" rtlCol="0" anchor="t" anchorCtr="0">
            <a:normAutofit fontScale="70000" lnSpcReduction="20000"/>
          </a:bodyPr>
          <a:lstStyle/>
          <a:p>
            <a:pPr marL="0" indent="0">
              <a:buNone/>
            </a:pPr>
            <a:r>
              <a:rPr lang="en-GB"/>
              <a:t>😱         😡       😩           😭           </a:t>
            </a:r>
            <a:endParaRPr/>
          </a:p>
        </p:txBody>
      </p:sp>
    </p:spTree>
    <p:extLst>
      <p:ext uri="{BB962C8B-B14F-4D97-AF65-F5344CB8AC3E}">
        <p14:creationId xmlns:p14="http://schemas.microsoft.com/office/powerpoint/2010/main" val="7657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81251" y="1227132"/>
            <a:ext cx="5569705" cy="3336994"/>
          </a:xfrm>
          <a:prstGeom prst="rect">
            <a:avLst/>
          </a:prstGeom>
          <a:noFill/>
          <a:ln>
            <a:noFill/>
          </a:ln>
        </p:spPr>
      </p:pic>
      <p:sp>
        <p:nvSpPr>
          <p:cNvPr id="446" name="Google Shape;446;p68"/>
          <p:cNvSpPr txBox="1">
            <a:spLocks noGrp="1"/>
          </p:cNvSpPr>
          <p:nvPr>
            <p:ph type="body" idx="1"/>
          </p:nvPr>
        </p:nvSpPr>
        <p:spPr>
          <a:xfrm>
            <a:off x="2790825" y="390525"/>
            <a:ext cx="3390975" cy="409500"/>
          </a:xfrm>
          <a:prstGeom prst="rect">
            <a:avLst/>
          </a:prstGeom>
        </p:spPr>
        <p:txBody>
          <a:bodyPr spcFirstLastPara="1" vert="horz" wrap="square" lIns="68569" tIns="34275" rIns="68569" bIns="34275" rtlCol="0" anchor="t" anchorCtr="0">
            <a:normAutofit fontScale="70000" lnSpcReduction="20000"/>
          </a:bodyPr>
          <a:lstStyle/>
          <a:p>
            <a:pPr marL="0" indent="0">
              <a:buNone/>
            </a:pPr>
            <a:r>
              <a:rPr lang="en-GB"/>
              <a:t>😱         😡       😩           😭           </a:t>
            </a:r>
            <a:endParaRPr/>
          </a:p>
        </p:txBody>
      </p:sp>
    </p:spTree>
    <p:extLst>
      <p:ext uri="{BB962C8B-B14F-4D97-AF65-F5344CB8AC3E}">
        <p14:creationId xmlns:p14="http://schemas.microsoft.com/office/powerpoint/2010/main" val="649590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0"/>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endParaRPr/>
          </a:p>
        </p:txBody>
      </p:sp>
      <p:sp>
        <p:nvSpPr>
          <p:cNvPr id="458" name="Google Shape;458;p70"/>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459" name="Google Shape;459;p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86702" y="205988"/>
            <a:ext cx="5418246" cy="5143500"/>
          </a:xfrm>
          <a:prstGeom prst="rect">
            <a:avLst/>
          </a:prstGeom>
          <a:noFill/>
          <a:ln>
            <a:noFill/>
          </a:ln>
        </p:spPr>
      </p:pic>
      <p:sp>
        <p:nvSpPr>
          <p:cNvPr id="460" name="Google Shape;460;p70"/>
          <p:cNvSpPr txBox="1">
            <a:spLocks noGrp="1"/>
          </p:cNvSpPr>
          <p:nvPr>
            <p:ph type="body" idx="1"/>
          </p:nvPr>
        </p:nvSpPr>
        <p:spPr>
          <a:xfrm>
            <a:off x="3590925" y="942975"/>
            <a:ext cx="695250" cy="1562175"/>
          </a:xfrm>
          <a:prstGeom prst="rect">
            <a:avLst/>
          </a:prstGeom>
        </p:spPr>
        <p:txBody>
          <a:bodyPr spcFirstLastPara="1" vert="horz" wrap="square" lIns="68569" tIns="34275" rIns="68569" bIns="34275" rtlCol="0" anchor="t" anchorCtr="0">
            <a:normAutofit fontScale="85000" lnSpcReduction="20000"/>
          </a:bodyPr>
          <a:lstStyle/>
          <a:p>
            <a:pPr marL="0" indent="0">
              <a:buNone/>
            </a:pPr>
            <a:r>
              <a:rPr lang="en-GB"/>
              <a:t>😡😱😩😭</a:t>
            </a:r>
            <a:endParaRPr/>
          </a:p>
        </p:txBody>
      </p:sp>
    </p:spTree>
    <p:extLst>
      <p:ext uri="{BB962C8B-B14F-4D97-AF65-F5344CB8AC3E}">
        <p14:creationId xmlns:p14="http://schemas.microsoft.com/office/powerpoint/2010/main" val="200249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b="1"/>
              <a:t>The PhD journey</a:t>
            </a:r>
            <a:endParaRPr b="1"/>
          </a:p>
        </p:txBody>
      </p:sp>
      <p:sp>
        <p:nvSpPr>
          <p:cNvPr id="304" name="Google Shape;304;p48"/>
          <p:cNvSpPr txBox="1">
            <a:spLocks noGrp="1"/>
          </p:cNvSpPr>
          <p:nvPr>
            <p:ph type="body" idx="1"/>
          </p:nvPr>
        </p:nvSpPr>
        <p:spPr>
          <a:xfrm>
            <a:off x="688946" y="1359541"/>
            <a:ext cx="8354386" cy="3394575"/>
          </a:xfrm>
          <a:prstGeom prst="rect">
            <a:avLst/>
          </a:prstGeom>
        </p:spPr>
        <p:txBody>
          <a:bodyPr spcFirstLastPara="1" vert="horz" wrap="square" lIns="68569" tIns="34275" rIns="68569" bIns="34275" rtlCol="0" anchor="t" anchorCtr="0">
            <a:normAutofit/>
          </a:bodyPr>
          <a:lstStyle/>
          <a:p>
            <a:pPr>
              <a:buChar char="-"/>
            </a:pPr>
            <a:r>
              <a:rPr lang="en-GB" sz="2400" dirty="0"/>
              <a:t>What is your supervisors advising style?</a:t>
            </a:r>
            <a:endParaRPr sz="2400" dirty="0"/>
          </a:p>
          <a:p>
            <a:pPr>
              <a:spcBef>
                <a:spcPts val="0"/>
              </a:spcBef>
              <a:buChar char="-"/>
            </a:pPr>
            <a:r>
              <a:rPr lang="en-GB" sz="2400" dirty="0"/>
              <a:t>Do you know your advisors approach to the thesis?</a:t>
            </a:r>
            <a:endParaRPr sz="2400" dirty="0"/>
          </a:p>
          <a:p>
            <a:pPr lvl="1">
              <a:spcBef>
                <a:spcPts val="0"/>
              </a:spcBef>
              <a:buChar char="-"/>
            </a:pPr>
            <a:r>
              <a:rPr lang="en-GB" sz="2400" dirty="0"/>
              <a:t>Many but not all take the ‘thesis by manuscript’ approach</a:t>
            </a:r>
            <a:endParaRPr sz="2400" dirty="0"/>
          </a:p>
          <a:p>
            <a:pPr lvl="2">
              <a:spcBef>
                <a:spcPts val="0"/>
              </a:spcBef>
              <a:buChar char="-"/>
            </a:pPr>
            <a:r>
              <a:rPr lang="en-GB" dirty="0"/>
              <a:t>i.e. 3+ chapters with data! </a:t>
            </a:r>
            <a:endParaRPr dirty="0"/>
          </a:p>
          <a:p>
            <a:pPr lvl="2">
              <a:spcBef>
                <a:spcPts val="0"/>
              </a:spcBef>
              <a:buChar char="-"/>
            </a:pPr>
            <a:r>
              <a:rPr lang="en-GB" dirty="0"/>
              <a:t>All will need analysis/ visualization by code!</a:t>
            </a:r>
            <a:endParaRPr dirty="0"/>
          </a:p>
        </p:txBody>
      </p:sp>
    </p:spTree>
    <p:extLst>
      <p:ext uri="{BB962C8B-B14F-4D97-AF65-F5344CB8AC3E}">
        <p14:creationId xmlns:p14="http://schemas.microsoft.com/office/powerpoint/2010/main" val="2447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1"/>
          <p:cNvSpPr txBox="1">
            <a:spLocks noGrp="1"/>
          </p:cNvSpPr>
          <p:nvPr>
            <p:ph type="title"/>
          </p:nvPr>
        </p:nvSpPr>
        <p:spPr>
          <a:xfrm>
            <a:off x="1143000" y="205988"/>
            <a:ext cx="6858000" cy="857250"/>
          </a:xfrm>
          <a:prstGeom prst="rect">
            <a:avLst/>
          </a:prstGeom>
        </p:spPr>
        <p:txBody>
          <a:bodyPr spcFirstLastPara="1" vert="horz" wrap="square" lIns="68569" tIns="34275" rIns="68569" bIns="34275" rtlCol="0" anchor="ctr" anchorCtr="0">
            <a:normAutofit/>
          </a:bodyPr>
          <a:lstStyle/>
          <a:p>
            <a:r>
              <a:rPr lang="en-GB"/>
              <a:t>Basic good practice (code)</a:t>
            </a:r>
            <a:endParaRPr/>
          </a:p>
        </p:txBody>
      </p:sp>
      <p:sp>
        <p:nvSpPr>
          <p:cNvPr id="466" name="Google Shape;466;p71"/>
          <p:cNvSpPr txBox="1">
            <a:spLocks noGrp="1"/>
          </p:cNvSpPr>
          <p:nvPr>
            <p:ph type="body" idx="1"/>
          </p:nvPr>
        </p:nvSpPr>
        <p:spPr>
          <a:xfrm>
            <a:off x="742708" y="1063238"/>
            <a:ext cx="7658584" cy="3843450"/>
          </a:xfrm>
          <a:prstGeom prst="rect">
            <a:avLst/>
          </a:prstGeom>
        </p:spPr>
        <p:txBody>
          <a:bodyPr spcFirstLastPara="1" vert="horz" wrap="square" lIns="68569" tIns="34275" rIns="68569" bIns="34275" rtlCol="0" anchor="t" anchorCtr="0">
            <a:normAutofit/>
          </a:bodyPr>
          <a:lstStyle/>
          <a:p>
            <a:pPr marL="0" indent="0">
              <a:buNone/>
            </a:pPr>
            <a:r>
              <a:rPr lang="en-GB" b="1" dirty="0"/>
              <a:t>... don’t let perfect be the enemy of good!</a:t>
            </a:r>
            <a:endParaRPr dirty="0"/>
          </a:p>
        </p:txBody>
      </p:sp>
      <p:pic>
        <p:nvPicPr>
          <p:cNvPr id="467" name="Google Shape;467;p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12894" y="1734208"/>
            <a:ext cx="2950650" cy="2987213"/>
          </a:xfrm>
          <a:prstGeom prst="rect">
            <a:avLst/>
          </a:prstGeom>
          <a:noFill/>
          <a:ln>
            <a:noFill/>
          </a:ln>
        </p:spPr>
      </p:pic>
      <p:sp>
        <p:nvSpPr>
          <p:cNvPr id="468" name="Google Shape;468;p71"/>
          <p:cNvSpPr txBox="1">
            <a:spLocks noGrp="1"/>
          </p:cNvSpPr>
          <p:nvPr>
            <p:ph type="body" idx="1"/>
          </p:nvPr>
        </p:nvSpPr>
        <p:spPr>
          <a:xfrm>
            <a:off x="5163544" y="2431256"/>
            <a:ext cx="2634525" cy="1911375"/>
          </a:xfrm>
          <a:prstGeom prst="rect">
            <a:avLst/>
          </a:prstGeom>
        </p:spPr>
        <p:txBody>
          <a:bodyPr spcFirstLastPara="1" vert="horz" wrap="square" lIns="68569" tIns="34275" rIns="68569" bIns="34275" rtlCol="0" anchor="t" anchorCtr="0">
            <a:normAutofit fontScale="92500" lnSpcReduction="20000"/>
          </a:bodyPr>
          <a:lstStyle/>
          <a:p>
            <a:pPr indent="0">
              <a:buNone/>
            </a:pPr>
            <a:r>
              <a:rPr lang="en-GB" sz="1800"/>
              <a:t>Don’t let your code/data/project become a procrastination crutch.</a:t>
            </a:r>
            <a:endParaRPr sz="1800"/>
          </a:p>
          <a:p>
            <a:pPr indent="0">
              <a:buNone/>
            </a:pPr>
            <a:r>
              <a:rPr lang="en-GB" sz="1800"/>
              <a:t>Your approach has to support you to collaborate &amp; work effectively</a:t>
            </a:r>
            <a:endParaRPr sz="1800"/>
          </a:p>
          <a:p>
            <a:pPr marL="0" indent="0">
              <a:buNone/>
            </a:pPr>
            <a:endParaRPr sz="1800"/>
          </a:p>
        </p:txBody>
      </p:sp>
    </p:spTree>
    <p:extLst>
      <p:ext uri="{BB962C8B-B14F-4D97-AF65-F5344CB8AC3E}">
        <p14:creationId xmlns:p14="http://schemas.microsoft.com/office/powerpoint/2010/main" val="2277660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6"/>
          <p:cNvSpPr txBox="1">
            <a:spLocks noGrp="1"/>
          </p:cNvSpPr>
          <p:nvPr>
            <p:ph type="title"/>
          </p:nvPr>
        </p:nvSpPr>
        <p:spPr>
          <a:xfrm>
            <a:off x="1143000" y="205988"/>
            <a:ext cx="6858000" cy="857250"/>
          </a:xfrm>
          <a:prstGeom prst="rect">
            <a:avLst/>
          </a:prstGeom>
        </p:spPr>
        <p:txBody>
          <a:bodyPr spcFirstLastPara="1" vert="horz" wrap="square" lIns="68569" tIns="34275" rIns="68569" bIns="34275" rtlCol="0" anchor="ctr" anchorCtr="0">
            <a:normAutofit/>
          </a:bodyPr>
          <a:lstStyle/>
          <a:p>
            <a:r>
              <a:rPr lang="en-GB"/>
              <a:t>Basic good practice (data)</a:t>
            </a:r>
            <a:endParaRPr/>
          </a:p>
        </p:txBody>
      </p:sp>
      <p:sp>
        <p:nvSpPr>
          <p:cNvPr id="430" name="Google Shape;430;p66"/>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a:p>
            <a:pPr marL="0" indent="0">
              <a:buNone/>
            </a:pPr>
            <a:endParaRPr/>
          </a:p>
        </p:txBody>
      </p:sp>
      <p:sp>
        <p:nvSpPr>
          <p:cNvPr id="431" name="Google Shape;431;p66"/>
          <p:cNvSpPr txBox="1">
            <a:spLocks noGrp="1"/>
          </p:cNvSpPr>
          <p:nvPr>
            <p:ph type="body" idx="1"/>
          </p:nvPr>
        </p:nvSpPr>
        <p:spPr>
          <a:xfrm>
            <a:off x="1485900" y="1004119"/>
            <a:ext cx="6396975" cy="1371600"/>
          </a:xfrm>
          <a:prstGeom prst="rect">
            <a:avLst/>
          </a:prstGeom>
        </p:spPr>
        <p:txBody>
          <a:bodyPr spcFirstLastPara="1" vert="horz" wrap="square" lIns="68569" tIns="34275" rIns="68569" bIns="34275" rtlCol="0" anchor="t" anchorCtr="0">
            <a:normAutofit fontScale="47500" lnSpcReduction="20000"/>
          </a:bodyPr>
          <a:lstStyle/>
          <a:p>
            <a:pPr indent="-231458">
              <a:buSzPct val="56250"/>
              <a:buChar char="-"/>
            </a:pPr>
            <a:r>
              <a:rPr lang="en-GB" b="1" dirty="0"/>
              <a:t>Write a data dictionary (&amp; add it to your repository!)</a:t>
            </a:r>
            <a:endParaRPr b="1" dirty="0"/>
          </a:p>
          <a:p>
            <a:pPr indent="-231458">
              <a:spcBef>
                <a:spcPts val="0"/>
              </a:spcBef>
              <a:buSzPct val="56250"/>
              <a:buChar char="-"/>
            </a:pPr>
            <a:r>
              <a:rPr lang="en-GB" dirty="0"/>
              <a:t>Use appropriate fields/ headers</a:t>
            </a:r>
            <a:endParaRPr dirty="0"/>
          </a:p>
          <a:p>
            <a:pPr indent="-231458">
              <a:spcBef>
                <a:spcPts val="0"/>
              </a:spcBef>
              <a:buSzPct val="56250"/>
              <a:buChar char="-"/>
            </a:pPr>
            <a:r>
              <a:rPr lang="en-GB" dirty="0"/>
              <a:t>Use csv files (or other appropriate interoperable data)</a:t>
            </a:r>
            <a:endParaRPr dirty="0"/>
          </a:p>
          <a:p>
            <a:pPr indent="-231458">
              <a:spcBef>
                <a:spcPts val="0"/>
              </a:spcBef>
              <a:buSzPct val="56250"/>
              <a:buChar char="-"/>
            </a:pPr>
            <a:r>
              <a:rPr lang="en-GB" dirty="0"/>
              <a:t>Avoid spaces in names</a:t>
            </a:r>
            <a:endParaRPr dirty="0"/>
          </a:p>
          <a:p>
            <a:pPr indent="-231458">
              <a:spcBef>
                <a:spcPts val="0"/>
              </a:spcBef>
              <a:buSzPct val="56250"/>
              <a:buChar char="-"/>
            </a:pPr>
            <a:r>
              <a:rPr lang="en-GB" dirty="0"/>
              <a:t>Format data for analysis (avoid pretty excel formatting!)</a:t>
            </a:r>
            <a:endParaRPr b="1" dirty="0"/>
          </a:p>
          <a:p>
            <a:pPr indent="-231458">
              <a:spcBef>
                <a:spcPts val="0"/>
              </a:spcBef>
              <a:buSzPct val="56250"/>
              <a:buChar char="-"/>
            </a:pPr>
            <a:r>
              <a:rPr lang="en-GB" b="1" dirty="0"/>
              <a:t>Separate raw data from processed data</a:t>
            </a:r>
            <a:endParaRPr dirty="0"/>
          </a:p>
        </p:txBody>
      </p:sp>
      <p:pic>
        <p:nvPicPr>
          <p:cNvPr id="432" name="Google Shape;432;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45314" y="2431253"/>
            <a:ext cx="4279987" cy="2488368"/>
          </a:xfrm>
          <a:prstGeom prst="rect">
            <a:avLst/>
          </a:prstGeom>
          <a:noFill/>
          <a:ln>
            <a:noFill/>
          </a:ln>
        </p:spPr>
      </p:pic>
      <p:pic>
        <p:nvPicPr>
          <p:cNvPr id="433" name="Google Shape;433;p6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34706" y="4919626"/>
            <a:ext cx="3366291" cy="175556"/>
          </a:xfrm>
          <a:prstGeom prst="rect">
            <a:avLst/>
          </a:prstGeom>
          <a:noFill/>
          <a:ln>
            <a:noFill/>
          </a:ln>
        </p:spPr>
      </p:pic>
    </p:spTree>
    <p:extLst>
      <p:ext uri="{BB962C8B-B14F-4D97-AF65-F5344CB8AC3E}">
        <p14:creationId xmlns:p14="http://schemas.microsoft.com/office/powerpoint/2010/main" val="1374893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8"/>
          <p:cNvSpPr txBox="1">
            <a:spLocks noGrp="1"/>
          </p:cNvSpPr>
          <p:nvPr>
            <p:ph type="title"/>
          </p:nvPr>
        </p:nvSpPr>
        <p:spPr>
          <a:xfrm>
            <a:off x="1485900" y="205979"/>
            <a:ext cx="6172200" cy="857250"/>
          </a:xfrm>
          <a:prstGeom prst="rect">
            <a:avLst/>
          </a:prstGeom>
        </p:spPr>
        <p:txBody>
          <a:bodyPr spcFirstLastPara="1" vert="horz" wrap="square" lIns="68569" tIns="34275" rIns="68569" bIns="34275" rtlCol="0" anchor="ctr" anchorCtr="0">
            <a:normAutofit/>
          </a:bodyPr>
          <a:lstStyle/>
          <a:p>
            <a:r>
              <a:rPr lang="en-GB"/>
              <a:t>Great resources available!</a:t>
            </a:r>
            <a:endParaRPr/>
          </a:p>
        </p:txBody>
      </p:sp>
      <p:sp>
        <p:nvSpPr>
          <p:cNvPr id="660" name="Google Shape;660;p98"/>
          <p:cNvSpPr txBox="1">
            <a:spLocks noGrp="1"/>
          </p:cNvSpPr>
          <p:nvPr>
            <p:ph type="body" idx="1"/>
          </p:nvPr>
        </p:nvSpPr>
        <p:spPr>
          <a:xfrm>
            <a:off x="1485900" y="1200150"/>
            <a:ext cx="6172200" cy="3394575"/>
          </a:xfrm>
          <a:prstGeom prst="rect">
            <a:avLst/>
          </a:prstGeom>
        </p:spPr>
        <p:txBody>
          <a:bodyPr spcFirstLastPara="1" vert="horz" wrap="square" lIns="68569" tIns="34275" rIns="68569" bIns="34275" rtlCol="0" anchor="t" anchorCtr="0">
            <a:normAutofit/>
          </a:bodyPr>
          <a:lstStyle/>
          <a:p>
            <a:pPr marL="0" indent="0">
              <a:buNone/>
            </a:pPr>
            <a:endParaRPr/>
          </a:p>
        </p:txBody>
      </p:sp>
      <p:pic>
        <p:nvPicPr>
          <p:cNvPr id="661" name="Google Shape;661;p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71576" y="1200156"/>
            <a:ext cx="6858001" cy="2110154"/>
          </a:xfrm>
          <a:prstGeom prst="rect">
            <a:avLst/>
          </a:prstGeom>
          <a:noFill/>
          <a:ln>
            <a:noFill/>
          </a:ln>
        </p:spPr>
      </p:pic>
      <p:pic>
        <p:nvPicPr>
          <p:cNvPr id="662" name="Google Shape;662;p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371601" y="3490912"/>
            <a:ext cx="1885951" cy="683288"/>
          </a:xfrm>
          <a:prstGeom prst="rect">
            <a:avLst/>
          </a:prstGeom>
          <a:noFill/>
          <a:ln>
            <a:noFill/>
          </a:ln>
        </p:spPr>
      </p:pic>
      <p:sp>
        <p:nvSpPr>
          <p:cNvPr id="663" name="Google Shape;663;p98"/>
          <p:cNvSpPr txBox="1"/>
          <p:nvPr/>
        </p:nvSpPr>
        <p:spPr>
          <a:xfrm>
            <a:off x="5493825" y="3874051"/>
            <a:ext cx="2250000" cy="300060"/>
          </a:xfrm>
          <a:prstGeom prst="rect">
            <a:avLst/>
          </a:prstGeom>
          <a:noFill/>
          <a:ln>
            <a:noFill/>
          </a:ln>
        </p:spPr>
        <p:txBody>
          <a:bodyPr spcFirstLastPara="1" wrap="square" lIns="68569" tIns="68569" rIns="68569" bIns="68569" anchor="t" anchorCtr="0">
            <a:spAutoFit/>
          </a:bodyPr>
          <a:lstStyle/>
          <a:p>
            <a:r>
              <a:rPr lang="en-GB" sz="1050"/>
              <a:t>https://www.sortee.org/</a:t>
            </a:r>
            <a:endParaRPr sz="1050"/>
          </a:p>
        </p:txBody>
      </p:sp>
      <p:sp>
        <p:nvSpPr>
          <p:cNvPr id="664" name="Google Shape;664;p98"/>
          <p:cNvSpPr txBox="1">
            <a:spLocks noGrp="1"/>
          </p:cNvSpPr>
          <p:nvPr>
            <p:ph type="body" idx="1"/>
          </p:nvPr>
        </p:nvSpPr>
        <p:spPr>
          <a:xfrm>
            <a:off x="1734075" y="4506075"/>
            <a:ext cx="5675850" cy="637425"/>
          </a:xfrm>
          <a:prstGeom prst="rect">
            <a:avLst/>
          </a:prstGeom>
        </p:spPr>
        <p:txBody>
          <a:bodyPr spcFirstLastPara="1" vert="horz" wrap="square" lIns="68569" tIns="34275" rIns="68569" bIns="34275" rtlCol="0" anchor="t" anchorCtr="0">
            <a:normAutofit/>
          </a:bodyPr>
          <a:lstStyle/>
          <a:p>
            <a:pPr marL="0" indent="0" algn="ctr">
              <a:buNone/>
            </a:pPr>
            <a:r>
              <a:rPr lang="en-GB" sz="1800" b="1"/>
              <a:t>Big thanks to Ed Ivimey-Cook (here in Glasgow!)</a:t>
            </a:r>
            <a:endParaRPr sz="1800" b="1"/>
          </a:p>
        </p:txBody>
      </p:sp>
      <p:pic>
        <p:nvPicPr>
          <p:cNvPr id="665" name="Google Shape;665;p9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188496" y="796519"/>
            <a:ext cx="3755231" cy="3798206"/>
          </a:xfrm>
          <a:prstGeom prst="rect">
            <a:avLst/>
          </a:prstGeom>
          <a:noFill/>
          <a:ln>
            <a:noFill/>
          </a:ln>
        </p:spPr>
      </p:pic>
    </p:spTree>
    <p:extLst>
      <p:ext uri="{BB962C8B-B14F-4D97-AF65-F5344CB8AC3E}">
        <p14:creationId xmlns:p14="http://schemas.microsoft.com/office/powerpoint/2010/main" val="6163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9"/>
          <p:cNvSpPr txBox="1">
            <a:spLocks noGrp="1"/>
          </p:cNvSpPr>
          <p:nvPr>
            <p:ph type="body" idx="1"/>
          </p:nvPr>
        </p:nvSpPr>
        <p:spPr>
          <a:xfrm>
            <a:off x="811925" y="1200150"/>
            <a:ext cx="8166537" cy="3394575"/>
          </a:xfrm>
          <a:prstGeom prst="rect">
            <a:avLst/>
          </a:prstGeom>
        </p:spPr>
        <p:txBody>
          <a:bodyPr spcFirstLastPara="1" vert="horz" wrap="square" lIns="68569" tIns="34275" rIns="68569" bIns="34275" rtlCol="0" anchor="t" anchorCtr="0">
            <a:normAutofit/>
          </a:bodyPr>
          <a:lstStyle/>
          <a:p>
            <a:pPr marL="0" indent="0">
              <a:buNone/>
            </a:pPr>
            <a:r>
              <a:rPr lang="en-GB" sz="2175" dirty="0"/>
              <a:t>Have you contributed to a manuscript?</a:t>
            </a:r>
            <a:endParaRPr sz="2175" dirty="0"/>
          </a:p>
          <a:p>
            <a:pPr marL="0" indent="0">
              <a:buSzPts val="1100"/>
              <a:buNone/>
            </a:pPr>
            <a:r>
              <a:rPr lang="en-GB" sz="2175" dirty="0"/>
              <a:t>Have you collected/ generated data?</a:t>
            </a:r>
            <a:endParaRPr sz="2175" dirty="0"/>
          </a:p>
          <a:p>
            <a:pPr indent="-242888">
              <a:buSzPts val="1500"/>
              <a:buChar char="-"/>
            </a:pPr>
            <a:r>
              <a:rPr lang="en-GB" sz="2175" dirty="0"/>
              <a:t>and shared these data?</a:t>
            </a:r>
            <a:endParaRPr sz="2175" dirty="0"/>
          </a:p>
          <a:p>
            <a:pPr marL="0" indent="0">
              <a:buNone/>
            </a:pPr>
            <a:r>
              <a:rPr lang="en-GB" sz="2175" dirty="0"/>
              <a:t>Do you code?</a:t>
            </a:r>
            <a:endParaRPr sz="2175" dirty="0"/>
          </a:p>
          <a:p>
            <a:pPr indent="-242888">
              <a:buSzPts val="1500"/>
              <a:buChar char="-"/>
            </a:pPr>
            <a:r>
              <a:rPr lang="en-GB" sz="2175" dirty="0"/>
              <a:t>have you shared your code/ used others code?</a:t>
            </a:r>
            <a:endParaRPr sz="2175" dirty="0"/>
          </a:p>
          <a:p>
            <a:pPr marL="0" indent="0">
              <a:buNone/>
            </a:pPr>
            <a:r>
              <a:rPr lang="en-GB" sz="2175" dirty="0"/>
              <a:t>Are you a </a:t>
            </a:r>
            <a:r>
              <a:rPr lang="en-GB" sz="2175" dirty="0" err="1"/>
              <a:t>Github</a:t>
            </a:r>
            <a:r>
              <a:rPr lang="en-GB" sz="2175" dirty="0"/>
              <a:t> user?</a:t>
            </a:r>
            <a:endParaRPr sz="2175" dirty="0"/>
          </a:p>
          <a:p>
            <a:pPr marL="0" indent="0">
              <a:buNone/>
            </a:pPr>
            <a:r>
              <a:rPr lang="en-GB" sz="2175" dirty="0"/>
              <a:t>Do you expect to do any of these things in your PhD?</a:t>
            </a:r>
            <a:endParaRPr sz="2175" dirty="0"/>
          </a:p>
        </p:txBody>
      </p:sp>
      <p:sp>
        <p:nvSpPr>
          <p:cNvPr id="4" name="Google Shape;309;p49">
            <a:extLst>
              <a:ext uri="{FF2B5EF4-FFF2-40B4-BE49-F238E27FC236}">
                <a16:creationId xmlns:a16="http://schemas.microsoft.com/office/drawing/2014/main" id="{E552DE4B-2225-7011-4012-D84F09ED081F}"/>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spTree>
    <p:extLst>
      <p:ext uri="{BB962C8B-B14F-4D97-AF65-F5344CB8AC3E}">
        <p14:creationId xmlns:p14="http://schemas.microsoft.com/office/powerpoint/2010/main" val="36184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Google Shape;324;p51"/>
          <p:cNvSpPr txBox="1">
            <a:spLocks noGrp="1"/>
          </p:cNvSpPr>
          <p:nvPr>
            <p:ph type="title"/>
          </p:nvPr>
        </p:nvSpPr>
        <p:spPr>
          <a:xfrm>
            <a:off x="480850" y="820350"/>
            <a:ext cx="2357550" cy="857250"/>
          </a:xfrm>
          <a:prstGeom prst="rect">
            <a:avLst/>
          </a:prstGeom>
        </p:spPr>
        <p:txBody>
          <a:bodyPr spcFirstLastPara="1" vert="horz" wrap="square" lIns="68569" tIns="34275" rIns="68569" bIns="34275" rtlCol="0" anchor="ctr" anchorCtr="0">
            <a:normAutofit/>
          </a:bodyPr>
          <a:lstStyle/>
          <a:p>
            <a:r>
              <a:rPr lang="en-GB" sz="1800" dirty="0"/>
              <a:t>Data collection</a:t>
            </a:r>
            <a:endParaRPr sz="1800" dirty="0"/>
          </a:p>
        </p:txBody>
      </p:sp>
      <p:sp>
        <p:nvSpPr>
          <p:cNvPr id="4" name="Google Shape;309;p49">
            <a:extLst>
              <a:ext uri="{FF2B5EF4-FFF2-40B4-BE49-F238E27FC236}">
                <a16:creationId xmlns:a16="http://schemas.microsoft.com/office/drawing/2014/main" id="{EC1D017B-D12A-970F-923F-8A2C790CAC82}"/>
              </a:ext>
            </a:extLst>
          </p:cNvPr>
          <p:cNvSpPr txBox="1">
            <a:spLocks/>
          </p:cNvSpPr>
          <p:nvPr/>
        </p:nvSpPr>
        <p:spPr>
          <a:xfrm>
            <a:off x="275897" y="177413"/>
            <a:ext cx="8531115"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3300" dirty="0"/>
              <a:t>Your experiences of reproducible science!</a:t>
            </a:r>
          </a:p>
        </p:txBody>
      </p:sp>
      <p:pic>
        <p:nvPicPr>
          <p:cNvPr id="5" name="Picture 2" descr="Forms response chart. Question title: Have you previously collected data (tick all that apply). Number of responses: 39 responses.">
            <a:extLst>
              <a:ext uri="{FF2B5EF4-FFF2-40B4-BE49-F238E27FC236}">
                <a16:creationId xmlns:a16="http://schemas.microsoft.com/office/drawing/2014/main" id="{A11E5F37-AD1F-C982-DC7C-43CAAC005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80" t="26643" r="3708" b="24783"/>
          <a:stretch/>
        </p:blipFill>
        <p:spPr bwMode="auto">
          <a:xfrm>
            <a:off x="622739" y="3413134"/>
            <a:ext cx="2668314" cy="155295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17;p50">
            <a:extLst>
              <a:ext uri="{FF2B5EF4-FFF2-40B4-BE49-F238E27FC236}">
                <a16:creationId xmlns:a16="http://schemas.microsoft.com/office/drawing/2014/main" id="{F738D3DC-053C-96DE-43DA-3ADE41F4B153}"/>
              </a:ext>
            </a:extLst>
          </p:cNvPr>
          <p:cNvSpPr txBox="1">
            <a:spLocks/>
          </p:cNvSpPr>
          <p:nvPr/>
        </p:nvSpPr>
        <p:spPr>
          <a:xfrm>
            <a:off x="3294020" y="818209"/>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dirty="0"/>
              <a:t>Writing manuscripts</a:t>
            </a:r>
          </a:p>
        </p:txBody>
      </p:sp>
      <p:pic>
        <p:nvPicPr>
          <p:cNvPr id="8" name="Picture 2" descr="Forms response chart. Question title: Have you contributed to writing a manuscript. Number of responses: 39 responses.">
            <a:extLst>
              <a:ext uri="{FF2B5EF4-FFF2-40B4-BE49-F238E27FC236}">
                <a16:creationId xmlns:a16="http://schemas.microsoft.com/office/drawing/2014/main" id="{A9B99205-CDC9-15B7-F3AE-B6401955A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52" t="27485" r="5200" b="39028"/>
          <a:stretch/>
        </p:blipFill>
        <p:spPr bwMode="auto">
          <a:xfrm>
            <a:off x="3410822" y="3426006"/>
            <a:ext cx="2565424" cy="107427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1;p52">
            <a:extLst>
              <a:ext uri="{FF2B5EF4-FFF2-40B4-BE49-F238E27FC236}">
                <a16:creationId xmlns:a16="http://schemas.microsoft.com/office/drawing/2014/main" id="{92A169F4-F3B6-0BD6-A4E0-BABD243BB1CF}"/>
              </a:ext>
            </a:extLst>
          </p:cNvPr>
          <p:cNvSpPr txBox="1">
            <a:spLocks/>
          </p:cNvSpPr>
          <p:nvPr/>
        </p:nvSpPr>
        <p:spPr>
          <a:xfrm>
            <a:off x="6050516" y="822371"/>
            <a:ext cx="2357550" cy="857250"/>
          </a:xfrm>
          <a:prstGeom prst="rect">
            <a:avLst/>
          </a:prstGeom>
        </p:spPr>
        <p:txBody>
          <a:bodyPr spcFirstLastPara="1" vert="horz" wrap="square" lIns="68569" tIns="34275" rIns="68569" bIns="3427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1800"/>
              <a:t>Data analysis</a:t>
            </a:r>
            <a:endParaRPr lang="en-GB" sz="1800" dirty="0"/>
          </a:p>
        </p:txBody>
      </p:sp>
      <p:pic>
        <p:nvPicPr>
          <p:cNvPr id="14" name="Picture 13" descr="A pie chart with numbers&#10;&#10;Description automatically generated">
            <a:extLst>
              <a:ext uri="{FF2B5EF4-FFF2-40B4-BE49-F238E27FC236}">
                <a16:creationId xmlns:a16="http://schemas.microsoft.com/office/drawing/2014/main" id="{E2564834-874A-FB78-18AD-C44E50162C98}"/>
              </a:ext>
            </a:extLst>
          </p:cNvPr>
          <p:cNvPicPr>
            <a:picLocks noChangeAspect="1"/>
          </p:cNvPicPr>
          <p:nvPr/>
        </p:nvPicPr>
        <p:blipFill>
          <a:blip r:embed="rId5"/>
          <a:stretch>
            <a:fillRect/>
          </a:stretch>
        </p:blipFill>
        <p:spPr>
          <a:xfrm>
            <a:off x="3521768" y="1373635"/>
            <a:ext cx="1946910" cy="1884680"/>
          </a:xfrm>
          <a:prstGeom prst="rect">
            <a:avLst/>
          </a:prstGeom>
        </p:spPr>
      </p:pic>
      <p:pic>
        <p:nvPicPr>
          <p:cNvPr id="18" name="Picture 17" descr="A colorful pie chart with white text&#10;&#10;Description automatically generated">
            <a:extLst>
              <a:ext uri="{FF2B5EF4-FFF2-40B4-BE49-F238E27FC236}">
                <a16:creationId xmlns:a16="http://schemas.microsoft.com/office/drawing/2014/main" id="{A4EBEFDF-AD72-9715-54A9-FDFF02AA4F4B}"/>
              </a:ext>
            </a:extLst>
          </p:cNvPr>
          <p:cNvPicPr>
            <a:picLocks noChangeAspect="1"/>
          </p:cNvPicPr>
          <p:nvPr/>
        </p:nvPicPr>
        <p:blipFill>
          <a:blip r:embed="rId6"/>
          <a:stretch>
            <a:fillRect/>
          </a:stretch>
        </p:blipFill>
        <p:spPr>
          <a:xfrm>
            <a:off x="622739" y="1355684"/>
            <a:ext cx="1973580" cy="1884680"/>
          </a:xfrm>
          <a:prstGeom prst="rect">
            <a:avLst/>
          </a:prstGeom>
        </p:spPr>
      </p:pic>
      <p:pic>
        <p:nvPicPr>
          <p:cNvPr id="21" name="Google Shape;330;p52" descr="Forms response chart. Question title: How much previous experience of data analysis have you got? (tick all that apply). Number of responses: 26 responses." title="How much previous experience of data analysis have you got? (tick all that apply)">
            <a:extLst>
              <a:ext uri="{FF2B5EF4-FFF2-40B4-BE49-F238E27FC236}">
                <a16:creationId xmlns:a16="http://schemas.microsoft.com/office/drawing/2014/main" id="{9226A9CA-7FC2-0AE3-ED73-5C77B79A8BC2}"/>
              </a:ext>
            </a:extLst>
          </p:cNvPr>
          <p:cNvPicPr preferRelativeResize="0"/>
          <p:nvPr/>
        </p:nvPicPr>
        <p:blipFill rotWithShape="1">
          <a:blip r:embed="rId7" cstate="email">
            <a:alphaModFix/>
            <a:extLst>
              <a:ext uri="{28A0092B-C50C-407E-A947-70E740481C1C}">
                <a14:useLocalDpi xmlns:a14="http://schemas.microsoft.com/office/drawing/2010/main"/>
              </a:ext>
            </a:extLst>
          </a:blip>
          <a:srcRect l="61177" t="7000" r="3151" b="12267"/>
          <a:stretch/>
        </p:blipFill>
        <p:spPr>
          <a:xfrm>
            <a:off x="6296221" y="3173506"/>
            <a:ext cx="2749167" cy="2009383"/>
          </a:xfrm>
          <a:prstGeom prst="rect">
            <a:avLst/>
          </a:prstGeom>
          <a:noFill/>
          <a:ln>
            <a:noFill/>
          </a:ln>
        </p:spPr>
      </p:pic>
      <p:pic>
        <p:nvPicPr>
          <p:cNvPr id="22" name="Picture 21" descr="A pie chart with different colored sections&#10;&#10;Description automatically generated">
            <a:extLst>
              <a:ext uri="{FF2B5EF4-FFF2-40B4-BE49-F238E27FC236}">
                <a16:creationId xmlns:a16="http://schemas.microsoft.com/office/drawing/2014/main" id="{F24A8E6F-A0AD-6F19-88CA-75B251BB6E5F}"/>
              </a:ext>
            </a:extLst>
          </p:cNvPr>
          <p:cNvPicPr>
            <a:picLocks noChangeAspect="1"/>
          </p:cNvPicPr>
          <p:nvPr/>
        </p:nvPicPr>
        <p:blipFill>
          <a:blip r:embed="rId8"/>
          <a:stretch>
            <a:fillRect/>
          </a:stretch>
        </p:blipFill>
        <p:spPr>
          <a:xfrm>
            <a:off x="6296221" y="1358381"/>
            <a:ext cx="1946910" cy="1893570"/>
          </a:xfrm>
          <a:prstGeom prst="rect">
            <a:avLst/>
          </a:prstGeom>
        </p:spPr>
      </p:pic>
    </p:spTree>
    <p:extLst>
      <p:ext uri="{BB962C8B-B14F-4D97-AF65-F5344CB8AC3E}">
        <p14:creationId xmlns:p14="http://schemas.microsoft.com/office/powerpoint/2010/main" val="18518290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3342</TotalTime>
  <Words>2358</Words>
  <Application>Microsoft Macintosh PowerPoint</Application>
  <PresentationFormat>On-screen Show (16:9)</PresentationFormat>
  <Paragraphs>372</Paragraphs>
  <Slides>72</Slides>
  <Notes>64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72</vt:i4>
      </vt:variant>
    </vt:vector>
  </HeadingPairs>
  <TitlesOfParts>
    <vt:vector size="78" baseType="lpstr">
      <vt:lpstr>Arial</vt:lpstr>
      <vt:lpstr>Calibri</vt:lpstr>
      <vt:lpstr>Georgia</vt:lpstr>
      <vt:lpstr>Office Theme</vt:lpstr>
      <vt:lpstr>1_Office Theme</vt:lpstr>
      <vt:lpstr>Simple Light</vt:lpstr>
      <vt:lpstr>Collaborative &amp; Reproducible Science</vt:lpstr>
      <vt:lpstr>Introductions</vt:lpstr>
      <vt:lpstr>Introductions</vt:lpstr>
      <vt:lpstr>The PhD journey</vt:lpstr>
      <vt:lpstr>The PhD journey</vt:lpstr>
      <vt:lpstr>The PhD journey</vt:lpstr>
      <vt:lpstr>The PhD journey</vt:lpstr>
      <vt:lpstr>PowerPoint Presentation</vt:lpstr>
      <vt:lpstr>Data collection</vt:lpstr>
      <vt:lpstr>Coding</vt:lpstr>
      <vt:lpstr>Future collaborators</vt:lpstr>
      <vt:lpstr>What does that even mean? Describe issues of working with other people’s (&amp; your own) data Describe issues of working with other people’s (&amp; your own) code  </vt:lpstr>
      <vt:lpstr>What does that even mean? Describe issues of working with other people’s (&amp; your own) data Describe issues of working with other people’s (&amp; your own) code  </vt:lpstr>
      <vt:lpstr>Why we do not share code &amp; data!</vt:lpstr>
      <vt:lpstr>Why we should share code &amp; data!</vt:lpstr>
      <vt:lpstr>Basic good practice</vt:lpstr>
      <vt:lpstr>Github Practical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try to clone our repo!</vt:lpstr>
      <vt:lpstr>The saved code and outputs</vt:lpstr>
      <vt:lpstr>Do you have a folder like this…..?</vt:lpstr>
      <vt:lpstr>Note there is a system to help work effectively:</vt:lpstr>
      <vt:lpstr>Also note some basic good practice (project management)</vt:lpstr>
      <vt:lpstr>Updated via Github</vt:lpstr>
      <vt:lpstr>The code</vt:lpstr>
      <vt:lpstr>Can you run the code?</vt:lpstr>
      <vt:lpstr>PowerPoint Presentation</vt:lpstr>
      <vt:lpstr>PowerPoint Presentation</vt:lpstr>
      <vt:lpstr>Create your own repo</vt:lpstr>
      <vt:lpstr>PowerPoint Presentation</vt:lpstr>
      <vt:lpstr>PowerPoint Presentation</vt:lpstr>
      <vt:lpstr>PowerPoint Presentation</vt:lpstr>
      <vt:lpstr>PowerPoint Presentation</vt:lpstr>
      <vt:lpstr>PowerPoint Presentation</vt:lpstr>
      <vt:lpstr>PowerPoint Presentation</vt:lpstr>
      <vt:lpstr>Adding data to your repository in collaboration with your group</vt:lpstr>
      <vt:lpstr>Explore your new data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Learning:</vt:lpstr>
      <vt:lpstr>PowerPoint Presentation</vt:lpstr>
      <vt:lpstr>PowerPoint Presentation</vt:lpstr>
      <vt:lpstr>PowerPoint Presentation</vt:lpstr>
      <vt:lpstr>Basic good practice (code)</vt:lpstr>
      <vt:lpstr>Basic good practice (data)</vt:lpstr>
      <vt:lpstr>Great resources available!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&amp; Reproducible Science</dc:title>
  <cp:lastModifiedBy>Elaine Ferguson</cp:lastModifiedBy>
  <cp:revision>20</cp:revision>
  <dcterms:modified xsi:type="dcterms:W3CDTF">2024-11-25T13:31:42Z</dcterms:modified>
</cp:coreProperties>
</file>